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7"/>
  </p:notesMasterIdLst>
  <p:sldIdLst>
    <p:sldId id="275" r:id="rId3"/>
    <p:sldId id="268" r:id="rId4"/>
    <p:sldId id="265" r:id="rId5"/>
    <p:sldId id="271" r:id="rId6"/>
    <p:sldId id="258" r:id="rId7"/>
    <p:sldId id="272" r:id="rId8"/>
    <p:sldId id="262" r:id="rId9"/>
    <p:sldId id="260" r:id="rId10"/>
    <p:sldId id="261" r:id="rId11"/>
    <p:sldId id="263" r:id="rId12"/>
    <p:sldId id="270" r:id="rId13"/>
    <p:sldId id="264" r:id="rId14"/>
    <p:sldId id="266"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9406" autoAdjust="0"/>
  </p:normalViewPr>
  <p:slideViewPr>
    <p:cSldViewPr snapToGrid="0" showGuides="1">
      <p:cViewPr varScale="1">
        <p:scale>
          <a:sx n="81" d="100"/>
          <a:sy n="81" d="100"/>
        </p:scale>
        <p:origin x="1371" y="4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agiotis Apostolellis" userId="1b6c934f-d8c5-473c-9f45-0ec952064abc" providerId="ADAL" clId="{DE01B597-3A5C-420B-8D1D-673DC6306F62}"/>
    <pc:docChg chg="undo custSel delSld modSld">
      <pc:chgData name="Panagiotis Apostolellis" userId="1b6c934f-d8c5-473c-9f45-0ec952064abc" providerId="ADAL" clId="{DE01B597-3A5C-420B-8D1D-673DC6306F62}" dt="2018-01-18T15:47:04.451" v="111" actId="2696"/>
      <pc:docMkLst>
        <pc:docMk/>
      </pc:docMkLst>
      <pc:sldChg chg="addSp delSp modSp mod setBg setClrOvrMap">
        <pc:chgData name="Panagiotis Apostolellis" userId="1b6c934f-d8c5-473c-9f45-0ec952064abc" providerId="ADAL" clId="{DE01B597-3A5C-420B-8D1D-673DC6306F62}" dt="2018-01-18T15:41:22.570" v="78" actId="14100"/>
        <pc:sldMkLst>
          <pc:docMk/>
          <pc:sldMk cId="3008392001" sldId="258"/>
        </pc:sldMkLst>
        <pc:spChg chg="mod ord">
          <ac:chgData name="Panagiotis Apostolellis" userId="1b6c934f-d8c5-473c-9f45-0ec952064abc" providerId="ADAL" clId="{DE01B597-3A5C-420B-8D1D-673DC6306F62}" dt="2018-01-18T15:39:35.944" v="6" actId="26606"/>
          <ac:spMkLst>
            <pc:docMk/>
            <pc:sldMk cId="3008392001" sldId="258"/>
            <ac:spMk id="2" creationId="{C4A4CCE5-8C55-4B85-BB5B-B025B09573E2}"/>
          </ac:spMkLst>
        </pc:spChg>
        <pc:spChg chg="del mod">
          <ac:chgData name="Panagiotis Apostolellis" userId="1b6c934f-d8c5-473c-9f45-0ec952064abc" providerId="ADAL" clId="{DE01B597-3A5C-420B-8D1D-673DC6306F62}" dt="2018-01-18T15:39:17.359" v="2" actId="478"/>
          <ac:spMkLst>
            <pc:docMk/>
            <pc:sldMk cId="3008392001" sldId="258"/>
            <ac:spMk id="3" creationId="{9C3B3BCA-3650-4122-A52F-53DC6E258C43}"/>
          </ac:spMkLst>
        </pc:spChg>
        <pc:spChg chg="add">
          <ac:chgData name="Panagiotis Apostolellis" userId="1b6c934f-d8c5-473c-9f45-0ec952064abc" providerId="ADAL" clId="{DE01B597-3A5C-420B-8D1D-673DC6306F62}" dt="2018-01-18T15:39:35.944" v="6" actId="26606"/>
          <ac:spMkLst>
            <pc:docMk/>
            <pc:sldMk cId="3008392001" sldId="258"/>
            <ac:spMk id="72" creationId="{D87AB319-64C0-4E2D-B1CD-0A970301BEEA}"/>
          </ac:spMkLst>
        </pc:spChg>
        <pc:spChg chg="add">
          <ac:chgData name="Panagiotis Apostolellis" userId="1b6c934f-d8c5-473c-9f45-0ec952064abc" providerId="ADAL" clId="{DE01B597-3A5C-420B-8D1D-673DC6306F62}" dt="2018-01-18T15:39:35.944" v="6" actId="26606"/>
          <ac:spMkLst>
            <pc:docMk/>
            <pc:sldMk cId="3008392001" sldId="258"/>
            <ac:spMk id="74" creationId="{73B36B60-731F-409B-A240-BBF521AB746D}"/>
          </ac:spMkLst>
        </pc:spChg>
        <pc:spChg chg="add del mod">
          <ac:chgData name="Panagiotis Apostolellis" userId="1b6c934f-d8c5-473c-9f45-0ec952064abc" providerId="ADAL" clId="{DE01B597-3A5C-420B-8D1D-673DC6306F62}" dt="2018-01-18T15:39:35.944" v="6" actId="26606"/>
          <ac:spMkLst>
            <pc:docMk/>
            <pc:sldMk cId="3008392001" sldId="258"/>
            <ac:spMk id="2052" creationId="{48C56AD5-1BAA-489F-B188-6747592EA514}"/>
          </ac:spMkLst>
        </pc:spChg>
        <pc:picChg chg="add mod">
          <ac:chgData name="Panagiotis Apostolellis" userId="1b6c934f-d8c5-473c-9f45-0ec952064abc" providerId="ADAL" clId="{DE01B597-3A5C-420B-8D1D-673DC6306F62}" dt="2018-01-18T15:41:02.977" v="71" actId="14100"/>
          <ac:picMkLst>
            <pc:docMk/>
            <pc:sldMk cId="3008392001" sldId="258"/>
            <ac:picMk id="5" creationId="{05F63EBA-FF27-4C87-99CB-4A6333279680}"/>
          </ac:picMkLst>
        </pc:picChg>
        <pc:picChg chg="add del mod ord">
          <ac:chgData name="Panagiotis Apostolellis" userId="1b6c934f-d8c5-473c-9f45-0ec952064abc" providerId="ADAL" clId="{DE01B597-3A5C-420B-8D1D-673DC6306F62}" dt="2018-01-18T15:39:35.944" v="6" actId="26606"/>
          <ac:picMkLst>
            <pc:docMk/>
            <pc:sldMk cId="3008392001" sldId="258"/>
            <ac:picMk id="2050" creationId="{975271F7-7F38-4967-A6F0-571D8B071445}"/>
          </ac:picMkLst>
        </pc:picChg>
        <pc:picChg chg="add mod modCrop">
          <ac:chgData name="Panagiotis Apostolellis" userId="1b6c934f-d8c5-473c-9f45-0ec952064abc" providerId="ADAL" clId="{DE01B597-3A5C-420B-8D1D-673DC6306F62}" dt="2018-01-18T15:41:22.570" v="78" actId="14100"/>
          <ac:picMkLst>
            <pc:docMk/>
            <pc:sldMk cId="3008392001" sldId="258"/>
            <ac:picMk id="2053" creationId="{975271F7-7F38-4967-A6F0-571D8B071445}"/>
          </ac:picMkLst>
        </pc:picChg>
      </pc:sldChg>
      <pc:sldChg chg="addSp delSp modSp modAnim">
        <pc:chgData name="Panagiotis Apostolellis" userId="1b6c934f-d8c5-473c-9f45-0ec952064abc" providerId="ADAL" clId="{DE01B597-3A5C-420B-8D1D-673DC6306F62}" dt="2018-01-18T15:46:13.282" v="103"/>
        <pc:sldMkLst>
          <pc:docMk/>
          <pc:sldMk cId="2803914078" sldId="265"/>
        </pc:sldMkLst>
        <pc:spChg chg="mod">
          <ac:chgData name="Panagiotis Apostolellis" userId="1b6c934f-d8c5-473c-9f45-0ec952064abc" providerId="ADAL" clId="{DE01B597-3A5C-420B-8D1D-673DC6306F62}" dt="2018-01-18T15:40:00.834" v="39" actId="20577"/>
          <ac:spMkLst>
            <pc:docMk/>
            <pc:sldMk cId="2803914078" sldId="265"/>
            <ac:spMk id="2" creationId="{E2E0562D-F915-4A87-89DC-1C09A8242A89}"/>
          </ac:spMkLst>
        </pc:spChg>
        <pc:spChg chg="del">
          <ac:chgData name="Panagiotis Apostolellis" userId="1b6c934f-d8c5-473c-9f45-0ec952064abc" providerId="ADAL" clId="{DE01B597-3A5C-420B-8D1D-673DC6306F62}" dt="2018-01-18T15:40:19.584" v="68" actId="478"/>
          <ac:spMkLst>
            <pc:docMk/>
            <pc:sldMk cId="2803914078" sldId="265"/>
            <ac:spMk id="3" creationId="{017C2561-8BC1-4B54-95CB-CEA768627C49}"/>
          </ac:spMkLst>
        </pc:spChg>
        <pc:spChg chg="add mod">
          <ac:chgData name="Panagiotis Apostolellis" userId="1b6c934f-d8c5-473c-9f45-0ec952064abc" providerId="ADAL" clId="{DE01B597-3A5C-420B-8D1D-673DC6306F62}" dt="2018-01-18T15:40:16.765" v="67" actId="121"/>
          <ac:spMkLst>
            <pc:docMk/>
            <pc:sldMk cId="2803914078" sldId="265"/>
            <ac:spMk id="4" creationId="{6342FFF1-0D91-4850-872B-C8774BB86BD7}"/>
          </ac:spMkLst>
        </pc:spChg>
        <pc:spChg chg="add del mod">
          <ac:chgData name="Panagiotis Apostolellis" userId="1b6c934f-d8c5-473c-9f45-0ec952064abc" providerId="ADAL" clId="{DE01B597-3A5C-420B-8D1D-673DC6306F62}" dt="2018-01-18T15:43:59.391" v="92" actId="478"/>
          <ac:spMkLst>
            <pc:docMk/>
            <pc:sldMk cId="2803914078" sldId="265"/>
            <ac:spMk id="6" creationId="{3ABAD0CD-1098-49EA-A586-876BB12895DA}"/>
          </ac:spMkLst>
        </pc:spChg>
        <pc:picChg chg="add mod">
          <ac:chgData name="Panagiotis Apostolellis" userId="1b6c934f-d8c5-473c-9f45-0ec952064abc" providerId="ADAL" clId="{DE01B597-3A5C-420B-8D1D-673DC6306F62}" dt="2018-01-18T15:43:55.913" v="91" actId="1076"/>
          <ac:picMkLst>
            <pc:docMk/>
            <pc:sldMk cId="2803914078" sldId="265"/>
            <ac:picMk id="7" creationId="{C2EBFE78-8C6C-453B-8878-FE77AE57D692}"/>
          </ac:picMkLst>
        </pc:picChg>
        <pc:picChg chg="add mod">
          <ac:chgData name="Panagiotis Apostolellis" userId="1b6c934f-d8c5-473c-9f45-0ec952064abc" providerId="ADAL" clId="{DE01B597-3A5C-420B-8D1D-673DC6306F62}" dt="2018-01-18T15:43:55.913" v="91" actId="1076"/>
          <ac:picMkLst>
            <pc:docMk/>
            <pc:sldMk cId="2803914078" sldId="265"/>
            <ac:picMk id="8" creationId="{5AD8F4B3-53FA-484F-A8CF-119FEE1F3926}"/>
          </ac:picMkLst>
        </pc:picChg>
        <pc:picChg chg="add mod">
          <ac:chgData name="Panagiotis Apostolellis" userId="1b6c934f-d8c5-473c-9f45-0ec952064abc" providerId="ADAL" clId="{DE01B597-3A5C-420B-8D1D-673DC6306F62}" dt="2018-01-18T15:43:55.913" v="91" actId="1076"/>
          <ac:picMkLst>
            <pc:docMk/>
            <pc:sldMk cId="2803914078" sldId="265"/>
            <ac:picMk id="9" creationId="{3DE15B4B-A83A-4F4E-93CF-F5FA50F476D9}"/>
          </ac:picMkLst>
        </pc:picChg>
        <pc:picChg chg="add mod">
          <ac:chgData name="Panagiotis Apostolellis" userId="1b6c934f-d8c5-473c-9f45-0ec952064abc" providerId="ADAL" clId="{DE01B597-3A5C-420B-8D1D-673DC6306F62}" dt="2018-01-18T15:43:55.913" v="91" actId="1076"/>
          <ac:picMkLst>
            <pc:docMk/>
            <pc:sldMk cId="2803914078" sldId="265"/>
            <ac:picMk id="10" creationId="{5617AA5B-7F31-41F9-BCC1-8808CDEE7CD7}"/>
          </ac:picMkLst>
        </pc:picChg>
        <pc:picChg chg="add mod">
          <ac:chgData name="Panagiotis Apostolellis" userId="1b6c934f-d8c5-473c-9f45-0ec952064abc" providerId="ADAL" clId="{DE01B597-3A5C-420B-8D1D-673DC6306F62}" dt="2018-01-18T15:43:55.913" v="91" actId="1076"/>
          <ac:picMkLst>
            <pc:docMk/>
            <pc:sldMk cId="2803914078" sldId="265"/>
            <ac:picMk id="11" creationId="{78DB2F09-2B72-4D0C-B5EC-EE04978E129B}"/>
          </ac:picMkLst>
        </pc:picChg>
        <pc:picChg chg="add mod">
          <ac:chgData name="Panagiotis Apostolellis" userId="1b6c934f-d8c5-473c-9f45-0ec952064abc" providerId="ADAL" clId="{DE01B597-3A5C-420B-8D1D-673DC6306F62}" dt="2018-01-18T15:43:55.913" v="91" actId="1076"/>
          <ac:picMkLst>
            <pc:docMk/>
            <pc:sldMk cId="2803914078" sldId="265"/>
            <ac:picMk id="12" creationId="{01BFAE1E-0763-432B-B787-3846A9F0472F}"/>
          </ac:picMkLst>
        </pc:picChg>
        <pc:picChg chg="add mod">
          <ac:chgData name="Panagiotis Apostolellis" userId="1b6c934f-d8c5-473c-9f45-0ec952064abc" providerId="ADAL" clId="{DE01B597-3A5C-420B-8D1D-673DC6306F62}" dt="2018-01-18T15:43:55.913" v="91" actId="1076"/>
          <ac:picMkLst>
            <pc:docMk/>
            <pc:sldMk cId="2803914078" sldId="265"/>
            <ac:picMk id="13" creationId="{9CFF4E8C-00A6-43A1-99D7-EA27BD579252}"/>
          </ac:picMkLst>
        </pc:picChg>
        <pc:picChg chg="add mod">
          <ac:chgData name="Panagiotis Apostolellis" userId="1b6c934f-d8c5-473c-9f45-0ec952064abc" providerId="ADAL" clId="{DE01B597-3A5C-420B-8D1D-673DC6306F62}" dt="2018-01-18T15:43:55.913" v="91" actId="1076"/>
          <ac:picMkLst>
            <pc:docMk/>
            <pc:sldMk cId="2803914078" sldId="265"/>
            <ac:picMk id="14" creationId="{F3B1FFCA-7864-4364-A75F-64C2216B677F}"/>
          </ac:picMkLst>
        </pc:picChg>
        <pc:picChg chg="add mod">
          <ac:chgData name="Panagiotis Apostolellis" userId="1b6c934f-d8c5-473c-9f45-0ec952064abc" providerId="ADAL" clId="{DE01B597-3A5C-420B-8D1D-673DC6306F62}" dt="2018-01-18T15:43:55.913" v="91" actId="1076"/>
          <ac:picMkLst>
            <pc:docMk/>
            <pc:sldMk cId="2803914078" sldId="265"/>
            <ac:picMk id="15" creationId="{45E8C639-CF44-4A48-98E3-56E9CB5A57C1}"/>
          </ac:picMkLst>
        </pc:picChg>
        <pc:picChg chg="add mod">
          <ac:chgData name="Panagiotis Apostolellis" userId="1b6c934f-d8c5-473c-9f45-0ec952064abc" providerId="ADAL" clId="{DE01B597-3A5C-420B-8D1D-673DC6306F62}" dt="2018-01-18T15:43:55.913" v="91" actId="1076"/>
          <ac:picMkLst>
            <pc:docMk/>
            <pc:sldMk cId="2803914078" sldId="265"/>
            <ac:picMk id="16" creationId="{72004ADD-207F-4F7C-9842-59325BA36A68}"/>
          </ac:picMkLst>
        </pc:picChg>
        <pc:picChg chg="add mod">
          <ac:chgData name="Panagiotis Apostolellis" userId="1b6c934f-d8c5-473c-9f45-0ec952064abc" providerId="ADAL" clId="{DE01B597-3A5C-420B-8D1D-673DC6306F62}" dt="2018-01-18T15:43:55.913" v="91" actId="1076"/>
          <ac:picMkLst>
            <pc:docMk/>
            <pc:sldMk cId="2803914078" sldId="265"/>
            <ac:picMk id="17" creationId="{42D0A7FE-7A40-43C4-AE9F-8C1147B16315}"/>
          </ac:picMkLst>
        </pc:picChg>
        <pc:picChg chg="add mod">
          <ac:chgData name="Panagiotis Apostolellis" userId="1b6c934f-d8c5-473c-9f45-0ec952064abc" providerId="ADAL" clId="{DE01B597-3A5C-420B-8D1D-673DC6306F62}" dt="2018-01-18T15:43:55.913" v="91" actId="1076"/>
          <ac:picMkLst>
            <pc:docMk/>
            <pc:sldMk cId="2803914078" sldId="265"/>
            <ac:picMk id="18" creationId="{3F94D6CD-177B-40D8-A005-51A582522399}"/>
          </ac:picMkLst>
        </pc:picChg>
        <pc:picChg chg="add mod">
          <ac:chgData name="Panagiotis Apostolellis" userId="1b6c934f-d8c5-473c-9f45-0ec952064abc" providerId="ADAL" clId="{DE01B597-3A5C-420B-8D1D-673DC6306F62}" dt="2018-01-18T15:43:55.913" v="91" actId="1076"/>
          <ac:picMkLst>
            <pc:docMk/>
            <pc:sldMk cId="2803914078" sldId="265"/>
            <ac:picMk id="19" creationId="{DC3474BB-9B01-4F23-9E97-643A2C4511D3}"/>
          </ac:picMkLst>
        </pc:picChg>
        <pc:picChg chg="add mod">
          <ac:chgData name="Panagiotis Apostolellis" userId="1b6c934f-d8c5-473c-9f45-0ec952064abc" providerId="ADAL" clId="{DE01B597-3A5C-420B-8D1D-673DC6306F62}" dt="2018-01-18T15:43:55.913" v="91" actId="1076"/>
          <ac:picMkLst>
            <pc:docMk/>
            <pc:sldMk cId="2803914078" sldId="265"/>
            <ac:picMk id="20" creationId="{88E54D2C-146D-4134-8089-7064444B8E80}"/>
          </ac:picMkLst>
        </pc:picChg>
        <pc:picChg chg="add mod">
          <ac:chgData name="Panagiotis Apostolellis" userId="1b6c934f-d8c5-473c-9f45-0ec952064abc" providerId="ADAL" clId="{DE01B597-3A5C-420B-8D1D-673DC6306F62}" dt="2018-01-18T15:43:55.913" v="91" actId="1076"/>
          <ac:picMkLst>
            <pc:docMk/>
            <pc:sldMk cId="2803914078" sldId="265"/>
            <ac:picMk id="21" creationId="{29EFCB3E-0AB2-4138-B92F-02663512E6E7}"/>
          </ac:picMkLst>
        </pc:picChg>
        <pc:picChg chg="add mod">
          <ac:chgData name="Panagiotis Apostolellis" userId="1b6c934f-d8c5-473c-9f45-0ec952064abc" providerId="ADAL" clId="{DE01B597-3A5C-420B-8D1D-673DC6306F62}" dt="2018-01-18T15:45:59.665" v="102" actId="1076"/>
          <ac:picMkLst>
            <pc:docMk/>
            <pc:sldMk cId="2803914078" sldId="265"/>
            <ac:picMk id="3074" creationId="{303F7C6F-5898-4036-B633-CD5A916E17FB}"/>
          </ac:picMkLst>
        </pc:picChg>
      </pc:sldChg>
      <pc:sldChg chg="del">
        <pc:chgData name="Panagiotis Apostolellis" userId="1b6c934f-d8c5-473c-9f45-0ec952064abc" providerId="ADAL" clId="{DE01B597-3A5C-420B-8D1D-673DC6306F62}" dt="2018-01-18T15:47:04.451" v="111" actId="2696"/>
        <pc:sldMkLst>
          <pc:docMk/>
          <pc:sldMk cId="203407416" sldId="269"/>
        </pc:sldMkLst>
      </pc:sldChg>
      <pc:sldChg chg="addSp modSp modAnim">
        <pc:chgData name="Panagiotis Apostolellis" userId="1b6c934f-d8c5-473c-9f45-0ec952064abc" providerId="ADAL" clId="{DE01B597-3A5C-420B-8D1D-673DC6306F62}" dt="2018-01-18T15:42:10.724" v="87"/>
        <pc:sldMkLst>
          <pc:docMk/>
          <pc:sldMk cId="2576569664" sldId="272"/>
        </pc:sldMkLst>
        <pc:cxnChg chg="mod">
          <ac:chgData name="Panagiotis Apostolellis" userId="1b6c934f-d8c5-473c-9f45-0ec952064abc" providerId="ADAL" clId="{DE01B597-3A5C-420B-8D1D-673DC6306F62}" dt="2018-01-18T15:41:54.075" v="83" actId="1076"/>
          <ac:cxnSpMkLst>
            <pc:docMk/>
            <pc:sldMk cId="2576569664" sldId="272"/>
            <ac:cxnSpMk id="7" creationId="{30A9A5A9-A464-4C19-90CA-3F3B1BDEF94B}"/>
          </ac:cxnSpMkLst>
        </pc:cxnChg>
        <pc:cxnChg chg="add mod">
          <ac:chgData name="Panagiotis Apostolellis" userId="1b6c934f-d8c5-473c-9f45-0ec952064abc" providerId="ADAL" clId="{DE01B597-3A5C-420B-8D1D-673DC6306F62}" dt="2018-01-18T15:42:00.173" v="85" actId="14100"/>
          <ac:cxnSpMkLst>
            <pc:docMk/>
            <pc:sldMk cId="2576569664" sldId="272"/>
            <ac:cxnSpMk id="8" creationId="{5694AEA7-0B97-40CE-8926-2E301C3004FD}"/>
          </ac:cxnSpMkLst>
        </pc:cxnChg>
      </pc:sldChg>
      <pc:sldChg chg="modSp">
        <pc:chgData name="Panagiotis Apostolellis" userId="1b6c934f-d8c5-473c-9f45-0ec952064abc" providerId="ADAL" clId="{DE01B597-3A5C-420B-8D1D-673DC6306F62}" dt="2018-01-18T15:47:02.004" v="110" actId="20577"/>
        <pc:sldMkLst>
          <pc:docMk/>
          <pc:sldMk cId="2209359968" sldId="275"/>
        </pc:sldMkLst>
        <pc:spChg chg="mod">
          <ac:chgData name="Panagiotis Apostolellis" userId="1b6c934f-d8c5-473c-9f45-0ec952064abc" providerId="ADAL" clId="{DE01B597-3A5C-420B-8D1D-673DC6306F62}" dt="2018-01-18T15:46:57.606" v="109" actId="20577"/>
          <ac:spMkLst>
            <pc:docMk/>
            <pc:sldMk cId="2209359968" sldId="275"/>
            <ac:spMk id="2" creationId="{5766E5E4-9610-462F-904A-B500274C5C3D}"/>
          </ac:spMkLst>
        </pc:spChg>
        <pc:spChg chg="mod">
          <ac:chgData name="Panagiotis Apostolellis" userId="1b6c934f-d8c5-473c-9f45-0ec952064abc" providerId="ADAL" clId="{DE01B597-3A5C-420B-8D1D-673DC6306F62}" dt="2018-01-18T15:47:02.004" v="110" actId="20577"/>
          <ac:spMkLst>
            <pc:docMk/>
            <pc:sldMk cId="2209359968" sldId="275"/>
            <ac:spMk id="3" creationId="{3D766791-3667-40B9-BE78-4207513557D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EB1DE-7F06-44FF-845B-A15618D9B373}" type="doc">
      <dgm:prSet loTypeId="urn:microsoft.com/office/officeart/2016/7/layout/LinearBlockProcessNumbered" loCatId="process" qsTypeId="urn:microsoft.com/office/officeart/2005/8/quickstyle/simple3" qsCatId="simple" csTypeId="urn:microsoft.com/office/officeart/2005/8/colors/accent1_3" csCatId="accent1"/>
      <dgm:spPr/>
      <dgm:t>
        <a:bodyPr/>
        <a:lstStyle/>
        <a:p>
          <a:endParaRPr lang="en-US"/>
        </a:p>
      </dgm:t>
    </dgm:pt>
    <dgm:pt modelId="{5404A536-ADFA-49E0-9E66-07545DAD6DDB}">
      <dgm:prSet/>
      <dgm:spPr/>
      <dgm:t>
        <a:bodyPr/>
        <a:lstStyle/>
        <a:p>
          <a:r>
            <a:rPr lang="en-US" b="1" dirty="0"/>
            <a:t>Windows</a:t>
          </a:r>
          <a:r>
            <a:rPr lang="en-US" dirty="0"/>
            <a:t>:</a:t>
          </a:r>
        </a:p>
      </dgm:t>
    </dgm:pt>
    <dgm:pt modelId="{7DE3017F-2F2A-4E8A-99C7-01D750DB161D}" type="parTrans" cxnId="{570F4B17-1DD7-45AB-870A-B140DA7D8841}">
      <dgm:prSet/>
      <dgm:spPr/>
      <dgm:t>
        <a:bodyPr/>
        <a:lstStyle/>
        <a:p>
          <a:endParaRPr lang="en-US"/>
        </a:p>
      </dgm:t>
    </dgm:pt>
    <dgm:pt modelId="{027374FB-D6E0-45FB-9823-DDA782F9BFA9}" type="sibTrans" cxnId="{570F4B17-1DD7-45AB-870A-B140DA7D8841}">
      <dgm:prSet phldrT="01" phldr="0"/>
      <dgm:spPr/>
      <dgm:t>
        <a:bodyPr/>
        <a:lstStyle/>
        <a:p>
          <a:r>
            <a:rPr lang="en-US"/>
            <a:t>01</a:t>
          </a:r>
        </a:p>
      </dgm:t>
    </dgm:pt>
    <dgm:pt modelId="{109D0494-066F-4FEB-A370-5541E9E1664F}">
      <dgm:prSet/>
      <dgm:spPr/>
      <dgm:t>
        <a:bodyPr/>
        <a:lstStyle/>
        <a:p>
          <a:r>
            <a:rPr lang="en-US"/>
            <a:t>NotePad++</a:t>
          </a:r>
        </a:p>
      </dgm:t>
    </dgm:pt>
    <dgm:pt modelId="{4242DB78-0065-4680-B43C-D3BE84EB38D2}" type="parTrans" cxnId="{EEC43AB1-436A-4CB7-BD41-12F4B1E86003}">
      <dgm:prSet/>
      <dgm:spPr/>
      <dgm:t>
        <a:bodyPr/>
        <a:lstStyle/>
        <a:p>
          <a:endParaRPr lang="en-US"/>
        </a:p>
      </dgm:t>
    </dgm:pt>
    <dgm:pt modelId="{02258756-F688-407B-9A6E-D014FC4815E6}" type="sibTrans" cxnId="{EEC43AB1-436A-4CB7-BD41-12F4B1E86003}">
      <dgm:prSet/>
      <dgm:spPr/>
      <dgm:t>
        <a:bodyPr/>
        <a:lstStyle/>
        <a:p>
          <a:endParaRPr lang="en-US"/>
        </a:p>
      </dgm:t>
    </dgm:pt>
    <dgm:pt modelId="{70DC6F51-8440-457C-8C6B-348653B031A6}">
      <dgm:prSet/>
      <dgm:spPr/>
      <dgm:t>
        <a:bodyPr/>
        <a:lstStyle/>
        <a:p>
          <a:r>
            <a:rPr lang="en-US" b="1"/>
            <a:t>Mac</a:t>
          </a:r>
          <a:r>
            <a:rPr lang="en-US"/>
            <a:t>:</a:t>
          </a:r>
        </a:p>
      </dgm:t>
    </dgm:pt>
    <dgm:pt modelId="{5F980B55-F7EB-4A80-AACE-AE4BB7C5F007}" type="parTrans" cxnId="{D1AEB09B-F991-41AB-B1A9-B1B0B6711C35}">
      <dgm:prSet/>
      <dgm:spPr/>
      <dgm:t>
        <a:bodyPr/>
        <a:lstStyle/>
        <a:p>
          <a:endParaRPr lang="en-US"/>
        </a:p>
      </dgm:t>
    </dgm:pt>
    <dgm:pt modelId="{90BB0617-7D49-48CE-8A16-F8B36B351C73}" type="sibTrans" cxnId="{D1AEB09B-F991-41AB-B1A9-B1B0B6711C35}">
      <dgm:prSet phldrT="02" phldr="0"/>
      <dgm:spPr/>
      <dgm:t>
        <a:bodyPr/>
        <a:lstStyle/>
        <a:p>
          <a:r>
            <a:rPr lang="en-US"/>
            <a:t>02</a:t>
          </a:r>
        </a:p>
      </dgm:t>
    </dgm:pt>
    <dgm:pt modelId="{A3A70BD2-0FAE-4991-A8C0-BC74DCCAD99A}">
      <dgm:prSet/>
      <dgm:spPr/>
      <dgm:t>
        <a:bodyPr/>
        <a:lstStyle/>
        <a:p>
          <a:r>
            <a:rPr lang="en-US"/>
            <a:t>Sublime</a:t>
          </a:r>
        </a:p>
      </dgm:t>
    </dgm:pt>
    <dgm:pt modelId="{4933390B-555D-432B-B144-C7F932337653}" type="parTrans" cxnId="{C82D34E8-502C-436F-9308-CDC1BB7D7B48}">
      <dgm:prSet/>
      <dgm:spPr/>
      <dgm:t>
        <a:bodyPr/>
        <a:lstStyle/>
        <a:p>
          <a:endParaRPr lang="en-US"/>
        </a:p>
      </dgm:t>
    </dgm:pt>
    <dgm:pt modelId="{AECC1EF8-D8A3-4051-8A0A-E7D2583299B3}" type="sibTrans" cxnId="{C82D34E8-502C-436F-9308-CDC1BB7D7B48}">
      <dgm:prSet/>
      <dgm:spPr/>
      <dgm:t>
        <a:bodyPr/>
        <a:lstStyle/>
        <a:p>
          <a:endParaRPr lang="en-US"/>
        </a:p>
      </dgm:t>
    </dgm:pt>
    <dgm:pt modelId="{E1D0C933-9E87-4A39-B7C5-BAC3C3F01D1F}">
      <dgm:prSet/>
      <dgm:spPr/>
      <dgm:t>
        <a:bodyPr/>
        <a:lstStyle/>
        <a:p>
          <a:r>
            <a:rPr lang="en-US" b="1"/>
            <a:t>Linux</a:t>
          </a:r>
          <a:r>
            <a:rPr lang="en-US"/>
            <a:t>:</a:t>
          </a:r>
        </a:p>
      </dgm:t>
    </dgm:pt>
    <dgm:pt modelId="{B1866FE9-2EA0-4E62-942F-68578F219F05}" type="parTrans" cxnId="{D316BC78-4BC6-4C12-9A29-62408B70BFC6}">
      <dgm:prSet/>
      <dgm:spPr/>
      <dgm:t>
        <a:bodyPr/>
        <a:lstStyle/>
        <a:p>
          <a:endParaRPr lang="en-US"/>
        </a:p>
      </dgm:t>
    </dgm:pt>
    <dgm:pt modelId="{4CF8708B-55F9-4EBA-89E3-83753A5A80CD}" type="sibTrans" cxnId="{D316BC78-4BC6-4C12-9A29-62408B70BFC6}">
      <dgm:prSet phldrT="03" phldr="0"/>
      <dgm:spPr/>
      <dgm:t>
        <a:bodyPr/>
        <a:lstStyle/>
        <a:p>
          <a:r>
            <a:rPr lang="en-US"/>
            <a:t>03</a:t>
          </a:r>
        </a:p>
      </dgm:t>
    </dgm:pt>
    <dgm:pt modelId="{D2164C28-0610-4FE2-A4F8-598DF9EB67EE}">
      <dgm:prSet/>
      <dgm:spPr/>
      <dgm:t>
        <a:bodyPr/>
        <a:lstStyle/>
        <a:p>
          <a:r>
            <a:rPr lang="en-US"/>
            <a:t>eMacs, VIM</a:t>
          </a:r>
        </a:p>
      </dgm:t>
    </dgm:pt>
    <dgm:pt modelId="{AEF8F95C-128C-4846-93EE-847CF0FAD05C}" type="parTrans" cxnId="{BEE75D3E-4A36-414C-B0D8-530482420143}">
      <dgm:prSet/>
      <dgm:spPr/>
      <dgm:t>
        <a:bodyPr/>
        <a:lstStyle/>
        <a:p>
          <a:endParaRPr lang="en-US"/>
        </a:p>
      </dgm:t>
    </dgm:pt>
    <dgm:pt modelId="{A1DEB3AE-1435-4AE3-B74E-8E5057C0B1A0}" type="sibTrans" cxnId="{BEE75D3E-4A36-414C-B0D8-530482420143}">
      <dgm:prSet/>
      <dgm:spPr/>
      <dgm:t>
        <a:bodyPr/>
        <a:lstStyle/>
        <a:p>
          <a:endParaRPr lang="en-US"/>
        </a:p>
      </dgm:t>
    </dgm:pt>
    <dgm:pt modelId="{DCE5DDD7-FFF8-49A4-A09B-BA8A6A618A3D}" type="pres">
      <dgm:prSet presAssocID="{955EB1DE-7F06-44FF-845B-A15618D9B373}" presName="Name0" presStyleCnt="0">
        <dgm:presLayoutVars>
          <dgm:animLvl val="lvl"/>
          <dgm:resizeHandles val="exact"/>
        </dgm:presLayoutVars>
      </dgm:prSet>
      <dgm:spPr/>
    </dgm:pt>
    <dgm:pt modelId="{59209B64-49BC-4A70-B40F-434049C64544}" type="pres">
      <dgm:prSet presAssocID="{5404A536-ADFA-49E0-9E66-07545DAD6DDB}" presName="compositeNode" presStyleCnt="0">
        <dgm:presLayoutVars>
          <dgm:bulletEnabled val="1"/>
        </dgm:presLayoutVars>
      </dgm:prSet>
      <dgm:spPr/>
    </dgm:pt>
    <dgm:pt modelId="{E7A1268D-05C6-47FD-AB55-172E2AFF2F1B}" type="pres">
      <dgm:prSet presAssocID="{5404A536-ADFA-49E0-9E66-07545DAD6DDB}" presName="bgRect" presStyleLbl="alignNode1" presStyleIdx="0" presStyleCnt="3"/>
      <dgm:spPr/>
    </dgm:pt>
    <dgm:pt modelId="{C4A7B4C2-E88D-43C7-9C85-AA8D04E50F64}" type="pres">
      <dgm:prSet presAssocID="{027374FB-D6E0-45FB-9823-DDA782F9BFA9}" presName="sibTransNodeRect" presStyleLbl="alignNode1" presStyleIdx="0" presStyleCnt="3">
        <dgm:presLayoutVars>
          <dgm:chMax val="0"/>
          <dgm:bulletEnabled val="1"/>
        </dgm:presLayoutVars>
      </dgm:prSet>
      <dgm:spPr/>
    </dgm:pt>
    <dgm:pt modelId="{D5057D8A-745F-412F-836C-4CE6DEF065C6}" type="pres">
      <dgm:prSet presAssocID="{5404A536-ADFA-49E0-9E66-07545DAD6DDB}" presName="nodeRect" presStyleLbl="alignNode1" presStyleIdx="0" presStyleCnt="3">
        <dgm:presLayoutVars>
          <dgm:bulletEnabled val="1"/>
        </dgm:presLayoutVars>
      </dgm:prSet>
      <dgm:spPr/>
    </dgm:pt>
    <dgm:pt modelId="{A9177F07-12D4-4BCD-8103-914F85D68AA4}" type="pres">
      <dgm:prSet presAssocID="{027374FB-D6E0-45FB-9823-DDA782F9BFA9}" presName="sibTrans" presStyleCnt="0"/>
      <dgm:spPr/>
    </dgm:pt>
    <dgm:pt modelId="{EAB40B9F-E7A5-4AF5-9E42-4C0702B27C86}" type="pres">
      <dgm:prSet presAssocID="{70DC6F51-8440-457C-8C6B-348653B031A6}" presName="compositeNode" presStyleCnt="0">
        <dgm:presLayoutVars>
          <dgm:bulletEnabled val="1"/>
        </dgm:presLayoutVars>
      </dgm:prSet>
      <dgm:spPr/>
    </dgm:pt>
    <dgm:pt modelId="{7AC384FF-5757-45CC-BAF4-48DF7ADF2FFD}" type="pres">
      <dgm:prSet presAssocID="{70DC6F51-8440-457C-8C6B-348653B031A6}" presName="bgRect" presStyleLbl="alignNode1" presStyleIdx="1" presStyleCnt="3"/>
      <dgm:spPr/>
    </dgm:pt>
    <dgm:pt modelId="{290FDE3E-F9F3-4BAB-BB7A-D24BA797DFCF}" type="pres">
      <dgm:prSet presAssocID="{90BB0617-7D49-48CE-8A16-F8B36B351C73}" presName="sibTransNodeRect" presStyleLbl="alignNode1" presStyleIdx="1" presStyleCnt="3">
        <dgm:presLayoutVars>
          <dgm:chMax val="0"/>
          <dgm:bulletEnabled val="1"/>
        </dgm:presLayoutVars>
      </dgm:prSet>
      <dgm:spPr/>
    </dgm:pt>
    <dgm:pt modelId="{04F801B0-7B0C-4E89-B22B-877693A9B995}" type="pres">
      <dgm:prSet presAssocID="{70DC6F51-8440-457C-8C6B-348653B031A6}" presName="nodeRect" presStyleLbl="alignNode1" presStyleIdx="1" presStyleCnt="3">
        <dgm:presLayoutVars>
          <dgm:bulletEnabled val="1"/>
        </dgm:presLayoutVars>
      </dgm:prSet>
      <dgm:spPr/>
    </dgm:pt>
    <dgm:pt modelId="{2AB9F56D-F8D1-4FB5-83F0-FE17CDF20F32}" type="pres">
      <dgm:prSet presAssocID="{90BB0617-7D49-48CE-8A16-F8B36B351C73}" presName="sibTrans" presStyleCnt="0"/>
      <dgm:spPr/>
    </dgm:pt>
    <dgm:pt modelId="{A8F0AF07-1F19-4DA1-9563-E43EF3EB766A}" type="pres">
      <dgm:prSet presAssocID="{E1D0C933-9E87-4A39-B7C5-BAC3C3F01D1F}" presName="compositeNode" presStyleCnt="0">
        <dgm:presLayoutVars>
          <dgm:bulletEnabled val="1"/>
        </dgm:presLayoutVars>
      </dgm:prSet>
      <dgm:spPr/>
    </dgm:pt>
    <dgm:pt modelId="{9B317608-9F1F-420B-B2F3-CF0B51AA0A79}" type="pres">
      <dgm:prSet presAssocID="{E1D0C933-9E87-4A39-B7C5-BAC3C3F01D1F}" presName="bgRect" presStyleLbl="alignNode1" presStyleIdx="2" presStyleCnt="3"/>
      <dgm:spPr/>
    </dgm:pt>
    <dgm:pt modelId="{4D7F0F5C-E592-485D-A5C8-8A24C572C425}" type="pres">
      <dgm:prSet presAssocID="{4CF8708B-55F9-4EBA-89E3-83753A5A80CD}" presName="sibTransNodeRect" presStyleLbl="alignNode1" presStyleIdx="2" presStyleCnt="3">
        <dgm:presLayoutVars>
          <dgm:chMax val="0"/>
          <dgm:bulletEnabled val="1"/>
        </dgm:presLayoutVars>
      </dgm:prSet>
      <dgm:spPr/>
    </dgm:pt>
    <dgm:pt modelId="{BB9CF556-AD40-438D-B9EC-6B588DB284EF}" type="pres">
      <dgm:prSet presAssocID="{E1D0C933-9E87-4A39-B7C5-BAC3C3F01D1F}" presName="nodeRect" presStyleLbl="alignNode1" presStyleIdx="2" presStyleCnt="3">
        <dgm:presLayoutVars>
          <dgm:bulletEnabled val="1"/>
        </dgm:presLayoutVars>
      </dgm:prSet>
      <dgm:spPr/>
    </dgm:pt>
  </dgm:ptLst>
  <dgm:cxnLst>
    <dgm:cxn modelId="{54DDB405-534F-48F4-81C2-FBDC536CE84E}" type="presOf" srcId="{E1D0C933-9E87-4A39-B7C5-BAC3C3F01D1F}" destId="{BB9CF556-AD40-438D-B9EC-6B588DB284EF}" srcOrd="1" destOrd="0" presId="urn:microsoft.com/office/officeart/2016/7/layout/LinearBlockProcessNumbered"/>
    <dgm:cxn modelId="{570F4B17-1DD7-45AB-870A-B140DA7D8841}" srcId="{955EB1DE-7F06-44FF-845B-A15618D9B373}" destId="{5404A536-ADFA-49E0-9E66-07545DAD6DDB}" srcOrd="0" destOrd="0" parTransId="{7DE3017F-2F2A-4E8A-99C7-01D750DB161D}" sibTransId="{027374FB-D6E0-45FB-9823-DDA782F9BFA9}"/>
    <dgm:cxn modelId="{93CE2720-A1C2-43F0-AB85-66349EDB09E2}" type="presOf" srcId="{A3A70BD2-0FAE-4991-A8C0-BC74DCCAD99A}" destId="{04F801B0-7B0C-4E89-B22B-877693A9B995}" srcOrd="0" destOrd="1" presId="urn:microsoft.com/office/officeart/2016/7/layout/LinearBlockProcessNumbered"/>
    <dgm:cxn modelId="{ADDDDA36-26DC-4538-8C6C-39C42F1F8680}" type="presOf" srcId="{70DC6F51-8440-457C-8C6B-348653B031A6}" destId="{7AC384FF-5757-45CC-BAF4-48DF7ADF2FFD}" srcOrd="0" destOrd="0" presId="urn:microsoft.com/office/officeart/2016/7/layout/LinearBlockProcessNumbered"/>
    <dgm:cxn modelId="{BEE75D3E-4A36-414C-B0D8-530482420143}" srcId="{E1D0C933-9E87-4A39-B7C5-BAC3C3F01D1F}" destId="{D2164C28-0610-4FE2-A4F8-598DF9EB67EE}" srcOrd="0" destOrd="0" parTransId="{AEF8F95C-128C-4846-93EE-847CF0FAD05C}" sibTransId="{A1DEB3AE-1435-4AE3-B74E-8E5057C0B1A0}"/>
    <dgm:cxn modelId="{09735140-8BCC-49C6-918E-98FB3853AE6C}" type="presOf" srcId="{E1D0C933-9E87-4A39-B7C5-BAC3C3F01D1F}" destId="{9B317608-9F1F-420B-B2F3-CF0B51AA0A79}" srcOrd="0" destOrd="0" presId="urn:microsoft.com/office/officeart/2016/7/layout/LinearBlockProcessNumbered"/>
    <dgm:cxn modelId="{D316BC78-4BC6-4C12-9A29-62408B70BFC6}" srcId="{955EB1DE-7F06-44FF-845B-A15618D9B373}" destId="{E1D0C933-9E87-4A39-B7C5-BAC3C3F01D1F}" srcOrd="2" destOrd="0" parTransId="{B1866FE9-2EA0-4E62-942F-68578F219F05}" sibTransId="{4CF8708B-55F9-4EBA-89E3-83753A5A80CD}"/>
    <dgm:cxn modelId="{4AD6A67C-A4EF-46D1-B97D-27A9F04DAC2B}" type="presOf" srcId="{5404A536-ADFA-49E0-9E66-07545DAD6DDB}" destId="{E7A1268D-05C6-47FD-AB55-172E2AFF2F1B}" srcOrd="0" destOrd="0" presId="urn:microsoft.com/office/officeart/2016/7/layout/LinearBlockProcessNumbered"/>
    <dgm:cxn modelId="{00764484-290F-4593-B14B-E82934ED531E}" type="presOf" srcId="{70DC6F51-8440-457C-8C6B-348653B031A6}" destId="{04F801B0-7B0C-4E89-B22B-877693A9B995}" srcOrd="1" destOrd="0" presId="urn:microsoft.com/office/officeart/2016/7/layout/LinearBlockProcessNumbered"/>
    <dgm:cxn modelId="{991C5C86-DC9E-4A20-AA7D-939C8AD7B6D0}" type="presOf" srcId="{4CF8708B-55F9-4EBA-89E3-83753A5A80CD}" destId="{4D7F0F5C-E592-485D-A5C8-8A24C572C425}" srcOrd="0" destOrd="0" presId="urn:microsoft.com/office/officeart/2016/7/layout/LinearBlockProcessNumbered"/>
    <dgm:cxn modelId="{0012D195-613F-4BD7-B50F-393CF04A6AC1}" type="presOf" srcId="{5404A536-ADFA-49E0-9E66-07545DAD6DDB}" destId="{D5057D8A-745F-412F-836C-4CE6DEF065C6}" srcOrd="1" destOrd="0" presId="urn:microsoft.com/office/officeart/2016/7/layout/LinearBlockProcessNumbered"/>
    <dgm:cxn modelId="{D1AEB09B-F991-41AB-B1A9-B1B0B6711C35}" srcId="{955EB1DE-7F06-44FF-845B-A15618D9B373}" destId="{70DC6F51-8440-457C-8C6B-348653B031A6}" srcOrd="1" destOrd="0" parTransId="{5F980B55-F7EB-4A80-AACE-AE4BB7C5F007}" sibTransId="{90BB0617-7D49-48CE-8A16-F8B36B351C73}"/>
    <dgm:cxn modelId="{EEC43AB1-436A-4CB7-BD41-12F4B1E86003}" srcId="{5404A536-ADFA-49E0-9E66-07545DAD6DDB}" destId="{109D0494-066F-4FEB-A370-5541E9E1664F}" srcOrd="0" destOrd="0" parTransId="{4242DB78-0065-4680-B43C-D3BE84EB38D2}" sibTransId="{02258756-F688-407B-9A6E-D014FC4815E6}"/>
    <dgm:cxn modelId="{29189DB8-2192-4E82-8488-E3F055BC09C5}" type="presOf" srcId="{955EB1DE-7F06-44FF-845B-A15618D9B373}" destId="{DCE5DDD7-FFF8-49A4-A09B-BA8A6A618A3D}" srcOrd="0" destOrd="0" presId="urn:microsoft.com/office/officeart/2016/7/layout/LinearBlockProcessNumbered"/>
    <dgm:cxn modelId="{219728BA-630E-41B6-BED8-529DA9A56BAE}" type="presOf" srcId="{D2164C28-0610-4FE2-A4F8-598DF9EB67EE}" destId="{BB9CF556-AD40-438D-B9EC-6B588DB284EF}" srcOrd="0" destOrd="1" presId="urn:microsoft.com/office/officeart/2016/7/layout/LinearBlockProcessNumbered"/>
    <dgm:cxn modelId="{E16627C8-5C53-4A1A-9DC7-F1AEB602DC60}" type="presOf" srcId="{109D0494-066F-4FEB-A370-5541E9E1664F}" destId="{D5057D8A-745F-412F-836C-4CE6DEF065C6}" srcOrd="0" destOrd="1" presId="urn:microsoft.com/office/officeart/2016/7/layout/LinearBlockProcessNumbered"/>
    <dgm:cxn modelId="{C82D34E8-502C-436F-9308-CDC1BB7D7B48}" srcId="{70DC6F51-8440-457C-8C6B-348653B031A6}" destId="{A3A70BD2-0FAE-4991-A8C0-BC74DCCAD99A}" srcOrd="0" destOrd="0" parTransId="{4933390B-555D-432B-B144-C7F932337653}" sibTransId="{AECC1EF8-D8A3-4051-8A0A-E7D2583299B3}"/>
    <dgm:cxn modelId="{9D6161F6-CE71-404E-A379-8AC5C9A9E66D}" type="presOf" srcId="{90BB0617-7D49-48CE-8A16-F8B36B351C73}" destId="{290FDE3E-F9F3-4BAB-BB7A-D24BA797DFCF}" srcOrd="0" destOrd="0" presId="urn:microsoft.com/office/officeart/2016/7/layout/LinearBlockProcessNumbered"/>
    <dgm:cxn modelId="{647338FB-1350-4CF6-81DD-6FC7D513FD2E}" type="presOf" srcId="{027374FB-D6E0-45FB-9823-DDA782F9BFA9}" destId="{C4A7B4C2-E88D-43C7-9C85-AA8D04E50F64}" srcOrd="0" destOrd="0" presId="urn:microsoft.com/office/officeart/2016/7/layout/LinearBlockProcessNumbered"/>
    <dgm:cxn modelId="{D80F08A2-FBB1-49EB-9104-965606FD2D89}" type="presParOf" srcId="{DCE5DDD7-FFF8-49A4-A09B-BA8A6A618A3D}" destId="{59209B64-49BC-4A70-B40F-434049C64544}" srcOrd="0" destOrd="0" presId="urn:microsoft.com/office/officeart/2016/7/layout/LinearBlockProcessNumbered"/>
    <dgm:cxn modelId="{88B91CE1-190C-455D-9992-DA7C2DC57AAC}" type="presParOf" srcId="{59209B64-49BC-4A70-B40F-434049C64544}" destId="{E7A1268D-05C6-47FD-AB55-172E2AFF2F1B}" srcOrd="0" destOrd="0" presId="urn:microsoft.com/office/officeart/2016/7/layout/LinearBlockProcessNumbered"/>
    <dgm:cxn modelId="{C7522A0A-7BDF-4907-BDB7-D1C3BE756D7F}" type="presParOf" srcId="{59209B64-49BC-4A70-B40F-434049C64544}" destId="{C4A7B4C2-E88D-43C7-9C85-AA8D04E50F64}" srcOrd="1" destOrd="0" presId="urn:microsoft.com/office/officeart/2016/7/layout/LinearBlockProcessNumbered"/>
    <dgm:cxn modelId="{05FD7367-E938-4C24-AC6F-42AC2BF2C848}" type="presParOf" srcId="{59209B64-49BC-4A70-B40F-434049C64544}" destId="{D5057D8A-745F-412F-836C-4CE6DEF065C6}" srcOrd="2" destOrd="0" presId="urn:microsoft.com/office/officeart/2016/7/layout/LinearBlockProcessNumbered"/>
    <dgm:cxn modelId="{709ED613-2CFF-48DF-8059-F24EE0429324}" type="presParOf" srcId="{DCE5DDD7-FFF8-49A4-A09B-BA8A6A618A3D}" destId="{A9177F07-12D4-4BCD-8103-914F85D68AA4}" srcOrd="1" destOrd="0" presId="urn:microsoft.com/office/officeart/2016/7/layout/LinearBlockProcessNumbered"/>
    <dgm:cxn modelId="{2F08B5BC-62CE-422C-A5A6-CC2C9C007229}" type="presParOf" srcId="{DCE5DDD7-FFF8-49A4-A09B-BA8A6A618A3D}" destId="{EAB40B9F-E7A5-4AF5-9E42-4C0702B27C86}" srcOrd="2" destOrd="0" presId="urn:microsoft.com/office/officeart/2016/7/layout/LinearBlockProcessNumbered"/>
    <dgm:cxn modelId="{074E380F-FC92-4848-8852-63A2594C5808}" type="presParOf" srcId="{EAB40B9F-E7A5-4AF5-9E42-4C0702B27C86}" destId="{7AC384FF-5757-45CC-BAF4-48DF7ADF2FFD}" srcOrd="0" destOrd="0" presId="urn:microsoft.com/office/officeart/2016/7/layout/LinearBlockProcessNumbered"/>
    <dgm:cxn modelId="{A56599B5-7E88-49A1-9938-6760B71467D1}" type="presParOf" srcId="{EAB40B9F-E7A5-4AF5-9E42-4C0702B27C86}" destId="{290FDE3E-F9F3-4BAB-BB7A-D24BA797DFCF}" srcOrd="1" destOrd="0" presId="urn:microsoft.com/office/officeart/2016/7/layout/LinearBlockProcessNumbered"/>
    <dgm:cxn modelId="{04BC2CF4-FA9D-4E3D-905E-E183709FAE96}" type="presParOf" srcId="{EAB40B9F-E7A5-4AF5-9E42-4C0702B27C86}" destId="{04F801B0-7B0C-4E89-B22B-877693A9B995}" srcOrd="2" destOrd="0" presId="urn:microsoft.com/office/officeart/2016/7/layout/LinearBlockProcessNumbered"/>
    <dgm:cxn modelId="{153172A9-A5AC-4ED9-8D1C-C40E7A627D2F}" type="presParOf" srcId="{DCE5DDD7-FFF8-49A4-A09B-BA8A6A618A3D}" destId="{2AB9F56D-F8D1-4FB5-83F0-FE17CDF20F32}" srcOrd="3" destOrd="0" presId="urn:microsoft.com/office/officeart/2016/7/layout/LinearBlockProcessNumbered"/>
    <dgm:cxn modelId="{3415F818-8BD7-40B8-B40D-8928B46B77A8}" type="presParOf" srcId="{DCE5DDD7-FFF8-49A4-A09B-BA8A6A618A3D}" destId="{A8F0AF07-1F19-4DA1-9563-E43EF3EB766A}" srcOrd="4" destOrd="0" presId="urn:microsoft.com/office/officeart/2016/7/layout/LinearBlockProcessNumbered"/>
    <dgm:cxn modelId="{47E4A9D1-AE44-46DB-998A-9E30544BB49D}" type="presParOf" srcId="{A8F0AF07-1F19-4DA1-9563-E43EF3EB766A}" destId="{9B317608-9F1F-420B-B2F3-CF0B51AA0A79}" srcOrd="0" destOrd="0" presId="urn:microsoft.com/office/officeart/2016/7/layout/LinearBlockProcessNumbered"/>
    <dgm:cxn modelId="{2E953A68-08DE-44F7-8F45-8CA81FD478D0}" type="presParOf" srcId="{A8F0AF07-1F19-4DA1-9563-E43EF3EB766A}" destId="{4D7F0F5C-E592-485D-A5C8-8A24C572C425}" srcOrd="1" destOrd="0" presId="urn:microsoft.com/office/officeart/2016/7/layout/LinearBlockProcessNumbered"/>
    <dgm:cxn modelId="{41D65777-2C2E-4A90-BB74-D1ACF127B56C}" type="presParOf" srcId="{A8F0AF07-1F19-4DA1-9563-E43EF3EB766A}" destId="{BB9CF556-AD40-438D-B9EC-6B588DB284E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1268D-05C6-47FD-AB55-172E2AFF2F1B}">
      <dsp:nvSpPr>
        <dsp:cNvPr id="0" name=""/>
        <dsp:cNvSpPr/>
      </dsp:nvSpPr>
      <dsp:spPr>
        <a:xfrm>
          <a:off x="488" y="1558954"/>
          <a:ext cx="1979033" cy="2374840"/>
        </a:xfrm>
        <a:prstGeom prst="rect">
          <a:avLst/>
        </a:prstGeom>
        <a:gradFill rotWithShape="0">
          <a:gsLst>
            <a:gs pos="0">
              <a:schemeClr val="accent1">
                <a:shade val="80000"/>
                <a:hueOff val="0"/>
                <a:satOff val="0"/>
                <a:lumOff val="0"/>
                <a:alphaOff val="0"/>
                <a:tint val="70000"/>
                <a:satMod val="100000"/>
                <a:lumMod val="110000"/>
              </a:schemeClr>
            </a:gs>
            <a:gs pos="50000">
              <a:schemeClr val="accent1">
                <a:shade val="80000"/>
                <a:hueOff val="0"/>
                <a:satOff val="0"/>
                <a:lumOff val="0"/>
                <a:alphaOff val="0"/>
                <a:tint val="75000"/>
                <a:satMod val="101000"/>
                <a:lumMod val="105000"/>
              </a:schemeClr>
            </a:gs>
            <a:gs pos="100000">
              <a:schemeClr val="accent1">
                <a:shade val="80000"/>
                <a:hueOff val="0"/>
                <a:satOff val="0"/>
                <a:lumOff val="0"/>
                <a:alphaOff val="0"/>
                <a:tint val="82000"/>
                <a:satMod val="104000"/>
                <a:lumMod val="105000"/>
              </a:schemeClr>
            </a:gs>
          </a:gsLst>
          <a:lin ang="2700000" scaled="0"/>
        </a:gradFill>
        <a:ln w="9525" cap="flat" cmpd="sng" algn="ctr">
          <a:solidFill>
            <a:schemeClr val="accent1">
              <a:shade val="80000"/>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95485" tIns="0" rIns="195485" bIns="330200" numCol="1" spcCol="1270" anchor="t" anchorCtr="0">
          <a:noAutofit/>
        </a:bodyPr>
        <a:lstStyle/>
        <a:p>
          <a:pPr marL="0" lvl="0" indent="0" algn="l" defTabSz="1155700">
            <a:lnSpc>
              <a:spcPct val="90000"/>
            </a:lnSpc>
            <a:spcBef>
              <a:spcPct val="0"/>
            </a:spcBef>
            <a:spcAft>
              <a:spcPct val="35000"/>
            </a:spcAft>
            <a:buNone/>
          </a:pPr>
          <a:r>
            <a:rPr lang="en-US" sz="2600" b="1" kern="1200" dirty="0"/>
            <a:t>Windows</a:t>
          </a:r>
          <a:r>
            <a:rPr lang="en-US" sz="2600" kern="1200" dirty="0"/>
            <a:t>:</a:t>
          </a:r>
        </a:p>
        <a:p>
          <a:pPr marL="228600" lvl="1" indent="-228600" algn="l" defTabSz="889000">
            <a:lnSpc>
              <a:spcPct val="90000"/>
            </a:lnSpc>
            <a:spcBef>
              <a:spcPct val="0"/>
            </a:spcBef>
            <a:spcAft>
              <a:spcPct val="15000"/>
            </a:spcAft>
            <a:buChar char="•"/>
          </a:pPr>
          <a:r>
            <a:rPr lang="en-US" sz="2000" kern="1200"/>
            <a:t>NotePad++</a:t>
          </a:r>
        </a:p>
      </dsp:txBody>
      <dsp:txXfrm>
        <a:off x="488" y="2508890"/>
        <a:ext cx="1979033" cy="1424904"/>
      </dsp:txXfrm>
    </dsp:sp>
    <dsp:sp modelId="{C4A7B4C2-E88D-43C7-9C85-AA8D04E50F64}">
      <dsp:nvSpPr>
        <dsp:cNvPr id="0" name=""/>
        <dsp:cNvSpPr/>
      </dsp:nvSpPr>
      <dsp:spPr>
        <a:xfrm>
          <a:off x="488" y="1558954"/>
          <a:ext cx="1979033" cy="949936"/>
        </a:xfrm>
        <a:prstGeom prst="rect">
          <a:avLst/>
        </a:prstGeom>
        <a:noFill/>
        <a:ln w="9525" cap="flat" cmpd="sng" algn="ctr">
          <a:noFill/>
          <a:prstDash val="solid"/>
        </a:ln>
        <a:effectLst/>
        <a:sp3d/>
      </dsp:spPr>
      <dsp:style>
        <a:lnRef idx="1">
          <a:scrgbClr r="0" g="0" b="0"/>
        </a:lnRef>
        <a:fillRef idx="2">
          <a:scrgbClr r="0" g="0" b="0"/>
        </a:fillRef>
        <a:effectRef idx="1">
          <a:scrgbClr r="0" g="0" b="0"/>
        </a:effectRef>
        <a:fontRef idx="minor">
          <a:schemeClr val="dk1"/>
        </a:fontRef>
      </dsp:style>
      <dsp:txBody>
        <a:bodyPr spcFirstLastPara="0" vert="horz" wrap="square" lIns="195485" tIns="165100" rIns="195485"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488" y="1558954"/>
        <a:ext cx="1979033" cy="949936"/>
      </dsp:txXfrm>
    </dsp:sp>
    <dsp:sp modelId="{7AC384FF-5757-45CC-BAF4-48DF7ADF2FFD}">
      <dsp:nvSpPr>
        <dsp:cNvPr id="0" name=""/>
        <dsp:cNvSpPr/>
      </dsp:nvSpPr>
      <dsp:spPr>
        <a:xfrm>
          <a:off x="2137845" y="1558954"/>
          <a:ext cx="1979033" cy="2374840"/>
        </a:xfrm>
        <a:prstGeom prst="rect">
          <a:avLst/>
        </a:prstGeom>
        <a:gradFill rotWithShape="0">
          <a:gsLst>
            <a:gs pos="0">
              <a:schemeClr val="accent1">
                <a:shade val="80000"/>
                <a:hueOff val="112136"/>
                <a:satOff val="-27"/>
                <a:lumOff val="12548"/>
                <a:alphaOff val="0"/>
                <a:tint val="70000"/>
                <a:satMod val="100000"/>
                <a:lumMod val="110000"/>
              </a:schemeClr>
            </a:gs>
            <a:gs pos="50000">
              <a:schemeClr val="accent1">
                <a:shade val="80000"/>
                <a:hueOff val="112136"/>
                <a:satOff val="-27"/>
                <a:lumOff val="12548"/>
                <a:alphaOff val="0"/>
                <a:tint val="75000"/>
                <a:satMod val="101000"/>
                <a:lumMod val="105000"/>
              </a:schemeClr>
            </a:gs>
            <a:gs pos="100000">
              <a:schemeClr val="accent1">
                <a:shade val="80000"/>
                <a:hueOff val="112136"/>
                <a:satOff val="-27"/>
                <a:lumOff val="12548"/>
                <a:alphaOff val="0"/>
                <a:tint val="82000"/>
                <a:satMod val="104000"/>
                <a:lumMod val="105000"/>
              </a:schemeClr>
            </a:gs>
          </a:gsLst>
          <a:lin ang="2700000" scaled="0"/>
        </a:gradFill>
        <a:ln w="9525" cap="flat" cmpd="sng" algn="ctr">
          <a:solidFill>
            <a:schemeClr val="accent1">
              <a:shade val="80000"/>
              <a:hueOff val="112136"/>
              <a:satOff val="-27"/>
              <a:lumOff val="12548"/>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95485" tIns="0" rIns="195485" bIns="330200" numCol="1" spcCol="1270" anchor="t" anchorCtr="0">
          <a:noAutofit/>
        </a:bodyPr>
        <a:lstStyle/>
        <a:p>
          <a:pPr marL="0" lvl="0" indent="0" algn="l" defTabSz="1155700">
            <a:lnSpc>
              <a:spcPct val="90000"/>
            </a:lnSpc>
            <a:spcBef>
              <a:spcPct val="0"/>
            </a:spcBef>
            <a:spcAft>
              <a:spcPct val="35000"/>
            </a:spcAft>
            <a:buNone/>
          </a:pPr>
          <a:r>
            <a:rPr lang="en-US" sz="2600" b="1" kern="1200"/>
            <a:t>Mac</a:t>
          </a:r>
          <a:r>
            <a:rPr lang="en-US" sz="2600" kern="1200"/>
            <a:t>:</a:t>
          </a:r>
        </a:p>
        <a:p>
          <a:pPr marL="228600" lvl="1" indent="-228600" algn="l" defTabSz="889000">
            <a:lnSpc>
              <a:spcPct val="90000"/>
            </a:lnSpc>
            <a:spcBef>
              <a:spcPct val="0"/>
            </a:spcBef>
            <a:spcAft>
              <a:spcPct val="15000"/>
            </a:spcAft>
            <a:buChar char="•"/>
          </a:pPr>
          <a:r>
            <a:rPr lang="en-US" sz="2000" kern="1200"/>
            <a:t>Sublime</a:t>
          </a:r>
        </a:p>
      </dsp:txBody>
      <dsp:txXfrm>
        <a:off x="2137845" y="2508890"/>
        <a:ext cx="1979033" cy="1424904"/>
      </dsp:txXfrm>
    </dsp:sp>
    <dsp:sp modelId="{290FDE3E-F9F3-4BAB-BB7A-D24BA797DFCF}">
      <dsp:nvSpPr>
        <dsp:cNvPr id="0" name=""/>
        <dsp:cNvSpPr/>
      </dsp:nvSpPr>
      <dsp:spPr>
        <a:xfrm>
          <a:off x="2137845" y="1558954"/>
          <a:ext cx="1979033" cy="949936"/>
        </a:xfrm>
        <a:prstGeom prst="rect">
          <a:avLst/>
        </a:prstGeom>
        <a:noFill/>
        <a:ln w="9525" cap="flat" cmpd="sng" algn="ctr">
          <a:noFill/>
          <a:prstDash val="solid"/>
        </a:ln>
        <a:effectLst/>
        <a:sp3d/>
      </dsp:spPr>
      <dsp:style>
        <a:lnRef idx="1">
          <a:scrgbClr r="0" g="0" b="0"/>
        </a:lnRef>
        <a:fillRef idx="2">
          <a:scrgbClr r="0" g="0" b="0"/>
        </a:fillRef>
        <a:effectRef idx="1">
          <a:scrgbClr r="0" g="0" b="0"/>
        </a:effectRef>
        <a:fontRef idx="minor">
          <a:schemeClr val="dk1"/>
        </a:fontRef>
      </dsp:style>
      <dsp:txBody>
        <a:bodyPr spcFirstLastPara="0" vert="horz" wrap="square" lIns="195485" tIns="165100" rIns="195485"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137845" y="1558954"/>
        <a:ext cx="1979033" cy="949936"/>
      </dsp:txXfrm>
    </dsp:sp>
    <dsp:sp modelId="{9B317608-9F1F-420B-B2F3-CF0B51AA0A79}">
      <dsp:nvSpPr>
        <dsp:cNvPr id="0" name=""/>
        <dsp:cNvSpPr/>
      </dsp:nvSpPr>
      <dsp:spPr>
        <a:xfrm>
          <a:off x="4275201" y="1558954"/>
          <a:ext cx="1979033" cy="2374840"/>
        </a:xfrm>
        <a:prstGeom prst="rect">
          <a:avLst/>
        </a:prstGeom>
        <a:gradFill rotWithShape="0">
          <a:gsLst>
            <a:gs pos="0">
              <a:schemeClr val="accent1">
                <a:shade val="80000"/>
                <a:hueOff val="224272"/>
                <a:satOff val="-54"/>
                <a:lumOff val="25095"/>
                <a:alphaOff val="0"/>
                <a:tint val="70000"/>
                <a:satMod val="100000"/>
                <a:lumMod val="110000"/>
              </a:schemeClr>
            </a:gs>
            <a:gs pos="50000">
              <a:schemeClr val="accent1">
                <a:shade val="80000"/>
                <a:hueOff val="224272"/>
                <a:satOff val="-54"/>
                <a:lumOff val="25095"/>
                <a:alphaOff val="0"/>
                <a:tint val="75000"/>
                <a:satMod val="101000"/>
                <a:lumMod val="105000"/>
              </a:schemeClr>
            </a:gs>
            <a:gs pos="100000">
              <a:schemeClr val="accent1">
                <a:shade val="80000"/>
                <a:hueOff val="224272"/>
                <a:satOff val="-54"/>
                <a:lumOff val="25095"/>
                <a:alphaOff val="0"/>
                <a:tint val="82000"/>
                <a:satMod val="104000"/>
                <a:lumMod val="105000"/>
              </a:schemeClr>
            </a:gs>
          </a:gsLst>
          <a:lin ang="2700000" scaled="0"/>
        </a:gradFill>
        <a:ln w="9525" cap="flat" cmpd="sng" algn="ctr">
          <a:solidFill>
            <a:schemeClr val="accent1">
              <a:shade val="80000"/>
              <a:hueOff val="224272"/>
              <a:satOff val="-54"/>
              <a:lumOff val="25095"/>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95485" tIns="0" rIns="195485" bIns="330200" numCol="1" spcCol="1270" anchor="t" anchorCtr="0">
          <a:noAutofit/>
        </a:bodyPr>
        <a:lstStyle/>
        <a:p>
          <a:pPr marL="0" lvl="0" indent="0" algn="l" defTabSz="1155700">
            <a:lnSpc>
              <a:spcPct val="90000"/>
            </a:lnSpc>
            <a:spcBef>
              <a:spcPct val="0"/>
            </a:spcBef>
            <a:spcAft>
              <a:spcPct val="35000"/>
            </a:spcAft>
            <a:buNone/>
          </a:pPr>
          <a:r>
            <a:rPr lang="en-US" sz="2600" b="1" kern="1200"/>
            <a:t>Linux</a:t>
          </a:r>
          <a:r>
            <a:rPr lang="en-US" sz="2600" kern="1200"/>
            <a:t>:</a:t>
          </a:r>
        </a:p>
        <a:p>
          <a:pPr marL="228600" lvl="1" indent="-228600" algn="l" defTabSz="889000">
            <a:lnSpc>
              <a:spcPct val="90000"/>
            </a:lnSpc>
            <a:spcBef>
              <a:spcPct val="0"/>
            </a:spcBef>
            <a:spcAft>
              <a:spcPct val="15000"/>
            </a:spcAft>
            <a:buChar char="•"/>
          </a:pPr>
          <a:r>
            <a:rPr lang="en-US" sz="2000" kern="1200"/>
            <a:t>eMacs, VIM</a:t>
          </a:r>
        </a:p>
      </dsp:txBody>
      <dsp:txXfrm>
        <a:off x="4275201" y="2508890"/>
        <a:ext cx="1979033" cy="1424904"/>
      </dsp:txXfrm>
    </dsp:sp>
    <dsp:sp modelId="{4D7F0F5C-E592-485D-A5C8-8A24C572C425}">
      <dsp:nvSpPr>
        <dsp:cNvPr id="0" name=""/>
        <dsp:cNvSpPr/>
      </dsp:nvSpPr>
      <dsp:spPr>
        <a:xfrm>
          <a:off x="4275201" y="1558954"/>
          <a:ext cx="1979033" cy="949936"/>
        </a:xfrm>
        <a:prstGeom prst="rect">
          <a:avLst/>
        </a:prstGeom>
        <a:noFill/>
        <a:ln w="9525" cap="flat" cmpd="sng" algn="ctr">
          <a:noFill/>
          <a:prstDash val="solid"/>
        </a:ln>
        <a:effectLst/>
        <a:sp3d/>
      </dsp:spPr>
      <dsp:style>
        <a:lnRef idx="1">
          <a:scrgbClr r="0" g="0" b="0"/>
        </a:lnRef>
        <a:fillRef idx="2">
          <a:scrgbClr r="0" g="0" b="0"/>
        </a:fillRef>
        <a:effectRef idx="1">
          <a:scrgbClr r="0" g="0" b="0"/>
        </a:effectRef>
        <a:fontRef idx="minor">
          <a:schemeClr val="dk1"/>
        </a:fontRef>
      </dsp:style>
      <dsp:txBody>
        <a:bodyPr spcFirstLastPara="0" vert="horz" wrap="square" lIns="195485" tIns="165100" rIns="195485"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5201" y="1558954"/>
        <a:ext cx="1979033" cy="94993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F9EB9-BAC9-4CB3-B31D-E5D597CECF10}"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0A651-CBE8-4D52-83AA-B624D65496CF}" type="slidenum">
              <a:rPr lang="en-US" smtClean="0"/>
              <a:t>‹#›</a:t>
            </a:fld>
            <a:endParaRPr lang="en-US"/>
          </a:p>
        </p:txBody>
      </p:sp>
    </p:spTree>
    <p:extLst>
      <p:ext uri="{BB962C8B-B14F-4D97-AF65-F5344CB8AC3E}">
        <p14:creationId xmlns:p14="http://schemas.microsoft.com/office/powerpoint/2010/main" val="424329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lecture notes will go down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F0A651-CBE8-4D52-83AA-B624D6549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64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Spyder is the name of the editor most of them should use. It is meant for writing scripts, and should be used for the projects. Open up the application and demonstrate:</a:t>
            </a:r>
          </a:p>
          <a:p>
            <a:pPr marL="171450" indent="-171450">
              <a:buFont typeface="Arial" panose="020B0604020202020204" pitchFamily="34" charset="0"/>
              <a:buChar char="•"/>
            </a:pPr>
            <a:r>
              <a:rPr lang="en-US" dirty="0"/>
              <a:t>Creating a new document</a:t>
            </a:r>
          </a:p>
          <a:p>
            <a:pPr marL="171450" indent="-171450">
              <a:buFont typeface="Arial" panose="020B0604020202020204" pitchFamily="34" charset="0"/>
              <a:buChar char="•"/>
            </a:pPr>
            <a:r>
              <a:rPr lang="en-US" dirty="0"/>
              <a:t>Editing a file</a:t>
            </a:r>
          </a:p>
          <a:p>
            <a:pPr marL="171450" indent="-171450">
              <a:buFont typeface="Arial" panose="020B0604020202020204" pitchFamily="34" charset="0"/>
              <a:buChar char="•"/>
            </a:pPr>
            <a:r>
              <a:rPr lang="en-US" dirty="0"/>
              <a:t>Opening a file, saving a file</a:t>
            </a:r>
          </a:p>
          <a:p>
            <a:pPr marL="171450" indent="-171450">
              <a:buFont typeface="Arial" panose="020B0604020202020204" pitchFamily="34" charset="0"/>
              <a:buChar char="•"/>
            </a:pPr>
            <a:r>
              <a:rPr lang="en-US" dirty="0"/>
              <a:t>Running your code with the green triangle</a:t>
            </a:r>
          </a:p>
          <a:p>
            <a:pPr marL="171450" indent="-171450">
              <a:buFont typeface="Arial" panose="020B0604020202020204" pitchFamily="34" charset="0"/>
              <a:buChar char="•"/>
            </a:pPr>
            <a:r>
              <a:rPr lang="en-US" dirty="0"/>
              <a:t>Interpreting the results of running code</a:t>
            </a:r>
          </a:p>
        </p:txBody>
      </p:sp>
      <p:sp>
        <p:nvSpPr>
          <p:cNvPr id="4" name="Slide Number Placeholder 3"/>
          <p:cNvSpPr>
            <a:spLocks noGrp="1"/>
          </p:cNvSpPr>
          <p:nvPr>
            <p:ph type="sldNum" sz="quarter" idx="10"/>
          </p:nvPr>
        </p:nvSpPr>
        <p:spPr/>
        <p:txBody>
          <a:bodyPr/>
          <a:lstStyle/>
          <a:p>
            <a:fld id="{65F0A651-CBE8-4D52-83AA-B624D65496CF}" type="slidenum">
              <a:rPr lang="en-US" smtClean="0"/>
              <a:t>10</a:t>
            </a:fld>
            <a:endParaRPr lang="en-US"/>
          </a:p>
        </p:txBody>
      </p:sp>
    </p:spTree>
    <p:extLst>
      <p:ext uri="{BB962C8B-B14F-4D97-AF65-F5344CB8AC3E}">
        <p14:creationId xmlns:p14="http://schemas.microsoft.com/office/powerpoint/2010/main" val="102459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instructions will also demand they install a serious text editor. The built-in ones for mac and windows won't cut it. Some options are listed here. Expected a ton of questions from students about other valid ones, I'm betting.</a:t>
            </a:r>
          </a:p>
        </p:txBody>
      </p:sp>
      <p:sp>
        <p:nvSpPr>
          <p:cNvPr id="4" name="Slide Number Placeholder 3"/>
          <p:cNvSpPr>
            <a:spLocks noGrp="1"/>
          </p:cNvSpPr>
          <p:nvPr>
            <p:ph type="sldNum" sz="quarter" idx="10"/>
          </p:nvPr>
        </p:nvSpPr>
        <p:spPr/>
        <p:txBody>
          <a:bodyPr/>
          <a:lstStyle/>
          <a:p>
            <a:fld id="{65F0A651-CBE8-4D52-83AA-B624D65496CF}" type="slidenum">
              <a:rPr lang="en-US" smtClean="0"/>
              <a:t>11</a:t>
            </a:fld>
            <a:endParaRPr lang="en-US"/>
          </a:p>
        </p:txBody>
      </p:sp>
    </p:spTree>
    <p:extLst>
      <p:ext uri="{BB962C8B-B14F-4D97-AF65-F5344CB8AC3E}">
        <p14:creationId xmlns:p14="http://schemas.microsoft.com/office/powerpoint/2010/main" val="418859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you'll want to demonstrate </a:t>
            </a:r>
            <a:r>
              <a:rPr lang="en-US" dirty="0" err="1"/>
              <a:t>BlockPy</a:t>
            </a:r>
            <a:r>
              <a:rPr lang="en-US" dirty="0"/>
              <a:t>. There's an actual assignment that uses </a:t>
            </a:r>
            <a:r>
              <a:rPr lang="en-US" dirty="0" err="1"/>
              <a:t>BlockPy</a:t>
            </a:r>
            <a:r>
              <a:rPr lang="en-US" dirty="0"/>
              <a:t> in lesson #3. Make sure you're in Student Mode and walk through the interface:</a:t>
            </a:r>
          </a:p>
          <a:p>
            <a:pPr marL="171450" indent="-171450">
              <a:buFont typeface="Arial" panose="020B0604020202020204" pitchFamily="34" charset="0"/>
              <a:buChar char="•"/>
            </a:pPr>
            <a:r>
              <a:rPr lang="en-US" dirty="0"/>
              <a:t>Next/Back buttons (though this assignment only has one question)</a:t>
            </a:r>
          </a:p>
          <a:p>
            <a:pPr marL="171450" indent="-171450">
              <a:buFont typeface="Arial" panose="020B0604020202020204" pitchFamily="34" charset="0"/>
              <a:buChar char="•"/>
            </a:pPr>
            <a:r>
              <a:rPr lang="en-US" dirty="0"/>
              <a:t>Read the prompt in the top-left</a:t>
            </a:r>
          </a:p>
          <a:p>
            <a:pPr marL="171450" indent="-171450">
              <a:buFont typeface="Arial" panose="020B0604020202020204" pitchFamily="34" charset="0"/>
              <a:buChar char="•"/>
            </a:pPr>
            <a:r>
              <a:rPr lang="en-US" dirty="0"/>
              <a:t>Below that is the console where you can print things and make graphs</a:t>
            </a:r>
          </a:p>
          <a:p>
            <a:pPr marL="171450" indent="-171450">
              <a:buFont typeface="Arial" panose="020B0604020202020204" pitchFamily="34" charset="0"/>
              <a:buChar char="•"/>
            </a:pPr>
            <a:r>
              <a:rPr lang="en-US" dirty="0"/>
              <a:t>Next to it is the spot for feedback</a:t>
            </a:r>
          </a:p>
          <a:p>
            <a:pPr marL="171450" indent="-171450">
              <a:buFont typeface="Arial" panose="020B0604020202020204" pitchFamily="34" charset="0"/>
              <a:buChar char="•"/>
            </a:pPr>
            <a:r>
              <a:rPr lang="en-US" dirty="0"/>
              <a:t>Below that is the toolbar, which has the all-important run button.</a:t>
            </a:r>
          </a:p>
          <a:p>
            <a:pPr marL="171450" indent="-171450">
              <a:buFont typeface="Arial" panose="020B0604020202020204" pitchFamily="34" charset="0"/>
              <a:buChar char="•"/>
            </a:pPr>
            <a:r>
              <a:rPr lang="en-US" dirty="0"/>
              <a:t>Write code in first the block interface, then the text interface, then show the Split view to see how they stay in sync.</a:t>
            </a:r>
          </a:p>
          <a:p>
            <a:pPr marL="171450" indent="-171450">
              <a:buFont typeface="Arial" panose="020B0604020202020204" pitchFamily="34" charset="0"/>
              <a:buChar char="•"/>
            </a:pPr>
            <a:r>
              <a:rPr lang="en-US" dirty="0"/>
              <a:t>Recommend they move to the text interface as soon as they are comfortable (students won't need much prompting)</a:t>
            </a:r>
          </a:p>
          <a:p>
            <a:pPr marL="171450" indent="-171450">
              <a:buFont typeface="Arial" panose="020B0604020202020204" pitchFamily="34" charset="0"/>
              <a:buChar char="•"/>
            </a:pPr>
            <a:r>
              <a:rPr lang="en-US" dirty="0"/>
              <a:t>Demonstrate running the code, observing the output, and reading the feedback.</a:t>
            </a:r>
          </a:p>
        </p:txBody>
      </p:sp>
      <p:sp>
        <p:nvSpPr>
          <p:cNvPr id="4" name="Slide Number Placeholder 3"/>
          <p:cNvSpPr>
            <a:spLocks noGrp="1"/>
          </p:cNvSpPr>
          <p:nvPr>
            <p:ph type="sldNum" sz="quarter" idx="10"/>
          </p:nvPr>
        </p:nvSpPr>
        <p:spPr/>
        <p:txBody>
          <a:bodyPr/>
          <a:lstStyle/>
          <a:p>
            <a:fld id="{65F0A651-CBE8-4D52-83AA-B624D65496CF}" type="slidenum">
              <a:rPr lang="en-US" smtClean="0"/>
              <a:t>12</a:t>
            </a:fld>
            <a:endParaRPr lang="en-US"/>
          </a:p>
        </p:txBody>
      </p:sp>
    </p:spTree>
    <p:extLst>
      <p:ext uri="{BB962C8B-B14F-4D97-AF65-F5344CB8AC3E}">
        <p14:creationId xmlns:p14="http://schemas.microsoft.com/office/powerpoint/2010/main" val="243341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Chance to let them ask questions.</a:t>
            </a:r>
          </a:p>
        </p:txBody>
      </p:sp>
      <p:sp>
        <p:nvSpPr>
          <p:cNvPr id="4" name="Slide Number Placeholder 3"/>
          <p:cNvSpPr>
            <a:spLocks noGrp="1"/>
          </p:cNvSpPr>
          <p:nvPr>
            <p:ph type="sldNum" sz="quarter" idx="10"/>
          </p:nvPr>
        </p:nvSpPr>
        <p:spPr/>
        <p:txBody>
          <a:bodyPr/>
          <a:lstStyle/>
          <a:p>
            <a:fld id="{65F0A651-CBE8-4D52-83AA-B624D65496CF}" type="slidenum">
              <a:rPr lang="en-US" smtClean="0"/>
              <a:t>13</a:t>
            </a:fld>
            <a:endParaRPr lang="en-US"/>
          </a:p>
        </p:txBody>
      </p:sp>
    </p:spTree>
    <p:extLst>
      <p:ext uri="{BB962C8B-B14F-4D97-AF65-F5344CB8AC3E}">
        <p14:creationId xmlns:p14="http://schemas.microsoft.com/office/powerpoint/2010/main" val="3021632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they finish all the lessons for this week so they can enjoy the weekend hassle-free.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F0A651-CBE8-4D52-83AA-B624D6549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08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other notes for students, feel free to modify as necessary.</a:t>
            </a:r>
          </a:p>
        </p:txBody>
      </p:sp>
      <p:sp>
        <p:nvSpPr>
          <p:cNvPr id="4" name="Slide Number Placeholder 3"/>
          <p:cNvSpPr>
            <a:spLocks noGrp="1"/>
          </p:cNvSpPr>
          <p:nvPr>
            <p:ph type="sldNum" sz="quarter" idx="10"/>
          </p:nvPr>
        </p:nvSpPr>
        <p:spPr/>
        <p:txBody>
          <a:bodyPr/>
          <a:lstStyle/>
          <a:p>
            <a:fld id="{65F0A651-CBE8-4D52-83AA-B624D65496CF}" type="slidenum">
              <a:rPr lang="en-US" smtClean="0"/>
              <a:t>2</a:t>
            </a:fld>
            <a:endParaRPr lang="en-US"/>
          </a:p>
        </p:txBody>
      </p:sp>
    </p:spTree>
    <p:extLst>
      <p:ext uri="{BB962C8B-B14F-4D97-AF65-F5344CB8AC3E}">
        <p14:creationId xmlns:p14="http://schemas.microsoft.com/office/powerpoint/2010/main" val="351390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want to begin with a high-level motivation for why we're here. My argument to students is that programming is used everywhere and by everybody. There's probably several hundred computers in the room with the students right now, and they all needed to be programming. It's a relatively modern invention, and it's really changed the world. Probably most of them don't need to be convinced, but a pep talk can't hurt, right?</a:t>
            </a:r>
          </a:p>
        </p:txBody>
      </p:sp>
      <p:sp>
        <p:nvSpPr>
          <p:cNvPr id="4" name="Slide Number Placeholder 3"/>
          <p:cNvSpPr>
            <a:spLocks noGrp="1"/>
          </p:cNvSpPr>
          <p:nvPr>
            <p:ph type="sldNum" sz="quarter" idx="10"/>
          </p:nvPr>
        </p:nvSpPr>
        <p:spPr/>
        <p:txBody>
          <a:bodyPr/>
          <a:lstStyle/>
          <a:p>
            <a:fld id="{65F0A651-CBE8-4D52-83AA-B624D65496CF}" type="slidenum">
              <a:rPr lang="en-US" smtClean="0"/>
              <a:t>3</a:t>
            </a:fld>
            <a:endParaRPr lang="en-US"/>
          </a:p>
        </p:txBody>
      </p:sp>
    </p:spTree>
    <p:extLst>
      <p:ext uri="{BB962C8B-B14F-4D97-AF65-F5344CB8AC3E}">
        <p14:creationId xmlns:p14="http://schemas.microsoft.com/office/powerpoint/2010/main" val="153615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the students that this course is named "Introduction to Programming in Python", and therefore they will be learning to program in Python.</a:t>
            </a:r>
          </a:p>
          <a:p>
            <a:pPr marL="171450" indent="-171450">
              <a:buFont typeface="Arial" panose="020B0604020202020204" pitchFamily="34" charset="0"/>
              <a:buChar char="•"/>
            </a:pPr>
            <a:r>
              <a:rPr lang="en-US" dirty="0"/>
              <a:t>This course has no prerequisites</a:t>
            </a:r>
          </a:p>
          <a:p>
            <a:pPr marL="171450" indent="-171450">
              <a:buFont typeface="Arial" panose="020B0604020202020204" pitchFamily="34" charset="0"/>
              <a:buChar char="•"/>
            </a:pPr>
            <a:r>
              <a:rPr lang="en-US" dirty="0"/>
              <a:t>Although some students have prior experience, it is assumed that you have no prior programming experience</a:t>
            </a:r>
          </a:p>
          <a:p>
            <a:pPr marL="171450" indent="-171450">
              <a:buFont typeface="Arial" panose="020B0604020202020204" pitchFamily="34" charset="0"/>
              <a:buChar char="•"/>
            </a:pPr>
            <a:r>
              <a:rPr lang="en-US" dirty="0"/>
              <a:t>Basic digital literacy is expected – you should know how to use a web-browser</a:t>
            </a:r>
          </a:p>
        </p:txBody>
      </p:sp>
      <p:sp>
        <p:nvSpPr>
          <p:cNvPr id="4" name="Slide Number Placeholder 3"/>
          <p:cNvSpPr>
            <a:spLocks noGrp="1"/>
          </p:cNvSpPr>
          <p:nvPr>
            <p:ph type="sldNum" sz="quarter" idx="10"/>
          </p:nvPr>
        </p:nvSpPr>
        <p:spPr/>
        <p:txBody>
          <a:bodyPr/>
          <a:lstStyle/>
          <a:p>
            <a:fld id="{65F0A651-CBE8-4D52-83AA-B624D65496CF}" type="slidenum">
              <a:rPr lang="en-US" smtClean="0"/>
              <a:t>4</a:t>
            </a:fld>
            <a:endParaRPr lang="en-US"/>
          </a:p>
        </p:txBody>
      </p:sp>
    </p:spTree>
    <p:extLst>
      <p:ext uri="{BB962C8B-B14F-4D97-AF65-F5344CB8AC3E}">
        <p14:creationId xmlns:p14="http://schemas.microsoft.com/office/powerpoint/2010/main" val="172849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there are many other languages in the world, which have their own trade-offs. Python is not the best language for every task – but it is a useful language for many kinds of problems. We aren't here to sell Python too much, but let them know that it's one of the biggest ones out there, on par with Java, C, or JavaScript.</a:t>
            </a:r>
          </a:p>
        </p:txBody>
      </p:sp>
      <p:sp>
        <p:nvSpPr>
          <p:cNvPr id="4" name="Slide Number Placeholder 3"/>
          <p:cNvSpPr>
            <a:spLocks noGrp="1"/>
          </p:cNvSpPr>
          <p:nvPr>
            <p:ph type="sldNum" sz="quarter" idx="10"/>
          </p:nvPr>
        </p:nvSpPr>
        <p:spPr/>
        <p:txBody>
          <a:bodyPr/>
          <a:lstStyle/>
          <a:p>
            <a:fld id="{65F0A651-CBE8-4D52-83AA-B624D65496CF}" type="slidenum">
              <a:rPr lang="en-US" smtClean="0"/>
              <a:t>5</a:t>
            </a:fld>
            <a:endParaRPr lang="en-US"/>
          </a:p>
        </p:txBody>
      </p:sp>
    </p:spTree>
    <p:extLst>
      <p:ext uri="{BB962C8B-B14F-4D97-AF65-F5344CB8AC3E}">
        <p14:creationId xmlns:p14="http://schemas.microsoft.com/office/powerpoint/2010/main" val="114387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history!</a:t>
            </a:r>
          </a:p>
          <a:p>
            <a:r>
              <a:rPr lang="en-US" dirty="0"/>
              <a:t>Python was created around 1991 (depending on when you consider its first release)</a:t>
            </a:r>
          </a:p>
          <a:p>
            <a:r>
              <a:rPr lang="en-US" dirty="0"/>
              <a:t>The guy in the photo is named Guido van Rossum (pronounced https://www.howtopronounce.com/guido-van-rossum/), he's the original creator of Python.</a:t>
            </a:r>
          </a:p>
          <a:p>
            <a:r>
              <a:rPr lang="en-US" dirty="0"/>
              <a:t>But Python is now more of a community effort than the work of one person. </a:t>
            </a:r>
          </a:p>
          <a:p>
            <a:r>
              <a:rPr lang="en-US" dirty="0"/>
              <a:t>It is not named after the snake, it's named after Monty Python's Flying Circus, a famous British comedy troupe that probably none of your students recognize.</a:t>
            </a:r>
          </a:p>
          <a:p>
            <a:r>
              <a:rPr lang="en-US" dirty="0"/>
              <a:t>More info: https://en.wikipedia.org/wiki/Python_(programming_language)</a:t>
            </a:r>
          </a:p>
        </p:txBody>
      </p:sp>
      <p:sp>
        <p:nvSpPr>
          <p:cNvPr id="4" name="Slide Number Placeholder 3"/>
          <p:cNvSpPr>
            <a:spLocks noGrp="1"/>
          </p:cNvSpPr>
          <p:nvPr>
            <p:ph type="sldNum" sz="quarter" idx="10"/>
          </p:nvPr>
        </p:nvSpPr>
        <p:spPr/>
        <p:txBody>
          <a:bodyPr/>
          <a:lstStyle/>
          <a:p>
            <a:fld id="{65F0A651-CBE8-4D52-83AA-B624D65496CF}" type="slidenum">
              <a:rPr lang="en-US" smtClean="0"/>
              <a:t>6</a:t>
            </a:fld>
            <a:endParaRPr lang="en-US"/>
          </a:p>
        </p:txBody>
      </p:sp>
    </p:spTree>
    <p:extLst>
      <p:ext uri="{BB962C8B-B14F-4D97-AF65-F5344CB8AC3E}">
        <p14:creationId xmlns:p14="http://schemas.microsoft.com/office/powerpoint/2010/main" val="391777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class time today is to have them install Anaconda, which is a distribution of Python that includes many common tools and packages.</a:t>
            </a:r>
          </a:p>
          <a:p>
            <a:r>
              <a:rPr lang="en-US" dirty="0"/>
              <a:t>Fortunately it's free and pretty easy to install. Instructions for installing it are in lesson #2, which requires them to upload three screenshots to prove that they successfully installed all the software they need.</a:t>
            </a:r>
          </a:p>
        </p:txBody>
      </p:sp>
      <p:sp>
        <p:nvSpPr>
          <p:cNvPr id="4" name="Slide Number Placeholder 3"/>
          <p:cNvSpPr>
            <a:spLocks noGrp="1"/>
          </p:cNvSpPr>
          <p:nvPr>
            <p:ph type="sldNum" sz="quarter" idx="10"/>
          </p:nvPr>
        </p:nvSpPr>
        <p:spPr/>
        <p:txBody>
          <a:bodyPr/>
          <a:lstStyle/>
          <a:p>
            <a:fld id="{65F0A651-CBE8-4D52-83AA-B624D65496CF}" type="slidenum">
              <a:rPr lang="en-US" smtClean="0"/>
              <a:t>7</a:t>
            </a:fld>
            <a:endParaRPr lang="en-US"/>
          </a:p>
        </p:txBody>
      </p:sp>
    </p:spTree>
    <p:extLst>
      <p:ext uri="{BB962C8B-B14F-4D97-AF65-F5344CB8AC3E}">
        <p14:creationId xmlns:p14="http://schemas.microsoft.com/office/powerpoint/2010/main" val="293891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can demonstrate how to access the Anaconda website, download the installer, and then install things. </a:t>
            </a:r>
          </a:p>
        </p:txBody>
      </p:sp>
      <p:sp>
        <p:nvSpPr>
          <p:cNvPr id="4" name="Slide Number Placeholder 3"/>
          <p:cNvSpPr>
            <a:spLocks noGrp="1"/>
          </p:cNvSpPr>
          <p:nvPr>
            <p:ph type="sldNum" sz="quarter" idx="10"/>
          </p:nvPr>
        </p:nvSpPr>
        <p:spPr/>
        <p:txBody>
          <a:bodyPr/>
          <a:lstStyle/>
          <a:p>
            <a:fld id="{65F0A651-CBE8-4D52-83AA-B624D65496CF}" type="slidenum">
              <a:rPr lang="en-US" smtClean="0"/>
              <a:t>8</a:t>
            </a:fld>
            <a:endParaRPr lang="en-US"/>
          </a:p>
        </p:txBody>
      </p:sp>
    </p:spTree>
    <p:extLst>
      <p:ext uri="{BB962C8B-B14F-4D97-AF65-F5344CB8AC3E}">
        <p14:creationId xmlns:p14="http://schemas.microsoft.com/office/powerpoint/2010/main" val="362540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have installed Anaconda before class so you can show them the </a:t>
            </a:r>
            <a:r>
              <a:rPr lang="en-US" dirty="0" err="1"/>
              <a:t>IPython</a:t>
            </a:r>
            <a:r>
              <a:rPr lang="en-US" dirty="0"/>
              <a:t> application. This is just a REPL for Python, makes it easy to try out commands. Make it clear to them that this is not a place to write longer scripts! This is for trying things out quickly.</a:t>
            </a:r>
          </a:p>
        </p:txBody>
      </p:sp>
      <p:sp>
        <p:nvSpPr>
          <p:cNvPr id="4" name="Slide Number Placeholder 3"/>
          <p:cNvSpPr>
            <a:spLocks noGrp="1"/>
          </p:cNvSpPr>
          <p:nvPr>
            <p:ph type="sldNum" sz="quarter" idx="10"/>
          </p:nvPr>
        </p:nvSpPr>
        <p:spPr/>
        <p:txBody>
          <a:bodyPr/>
          <a:lstStyle/>
          <a:p>
            <a:fld id="{65F0A651-CBE8-4D52-83AA-B624D65496CF}" type="slidenum">
              <a:rPr lang="en-US" smtClean="0"/>
              <a:t>9</a:t>
            </a:fld>
            <a:endParaRPr lang="en-US"/>
          </a:p>
        </p:txBody>
      </p:sp>
    </p:spTree>
    <p:extLst>
      <p:ext uri="{BB962C8B-B14F-4D97-AF65-F5344CB8AC3E}">
        <p14:creationId xmlns:p14="http://schemas.microsoft.com/office/powerpoint/2010/main" val="399875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1/18/2018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27064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95469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73550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1/18/2018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805856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74320">
              <a:defRPr/>
            </a:lvl1pPr>
            <a:lvl2pPr marL="457200" indent="-182880">
              <a:buFont typeface="Arial" panose="020B0604020202020204" pitchFamily="34" charset="0"/>
              <a:buChar char="•"/>
              <a:defRPr/>
            </a:lvl2pPr>
            <a:lvl3pPr marL="731520" indent="-274320">
              <a:buSzPct val="70000"/>
              <a:buFont typeface="Courier New" panose="02070309020205020404" pitchFamily="49" charset="0"/>
              <a:buChar char="o"/>
              <a:defRPr/>
            </a:lvl3pPr>
            <a:lvl4pPr marL="1005840" indent="-274320">
              <a:buSzPct val="70000"/>
              <a:buFont typeface="Wingdings" panose="05000000000000000000" pitchFamily="2" charset="2"/>
              <a:buChar char="Ø"/>
              <a:defRPr/>
            </a:lvl4pPr>
            <a:lvl5pPr marL="1280160" indent="-274320">
              <a:buSzPct val="700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488566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839157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FC6A9-4111-4AC1-868B-C72ADE60B03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259968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FC6A9-4111-4AC1-868B-C72ADE60B037}"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996814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FC6A9-4111-4AC1-868B-C72ADE60B037}"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2586624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FC6A9-4111-4AC1-868B-C72ADE60B037}"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2994681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D24FC6A9-4111-4AC1-868B-C72ADE60B03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46971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062001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1/18/2018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186988724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076064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011176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4FC6A9-4111-4AC1-868B-C72ADE60B037}"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64369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FC6A9-4111-4AC1-868B-C72ADE60B03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94694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FC6A9-4111-4AC1-868B-C72ADE60B037}"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22403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FC6A9-4111-4AC1-868B-C72ADE60B037}"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72229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FC6A9-4111-4AC1-868B-C72ADE60B037}"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86202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D24FC6A9-4111-4AC1-868B-C72ADE60B037}"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18503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1/18/2018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36937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24FC6A9-4111-4AC1-868B-C72ADE60B037}" type="datetimeFigureOut">
              <a:rPr lang="en-US" smtClean="0"/>
              <a:t>1/18/2018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9040134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24FC6A9-4111-4AC1-868B-C72ADE60B037}" type="datetimeFigureOut">
              <a:rPr lang="en-US" smtClean="0"/>
              <a:t>1/18/2018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194672604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274320" algn="l" defTabSz="914400" rtl="0" eaLnBrk="1" latinLnBrk="0" hangingPunct="1">
        <a:lnSpc>
          <a:spcPct val="85000"/>
        </a:lnSpc>
        <a:spcBef>
          <a:spcPts val="13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548640" indent="-274320" algn="l" defTabSz="914400" rtl="0" eaLnBrk="1" latinLnBrk="0" hangingPunct="1">
        <a:lnSpc>
          <a:spcPct val="85000"/>
        </a:lnSpc>
        <a:spcBef>
          <a:spcPts val="600"/>
        </a:spcBef>
        <a:buSzPct val="80000"/>
        <a:buFont typeface="Wingdings" panose="05000000000000000000" pitchFamily="2" charset="2"/>
        <a:buChar char="§"/>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notesSlide" Target="../notesSlides/notesSlide3.xml"/><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E5E4-9610-462F-904A-B500274C5C3D}"/>
              </a:ext>
            </a:extLst>
          </p:cNvPr>
          <p:cNvSpPr>
            <a:spLocks noGrp="1"/>
          </p:cNvSpPr>
          <p:nvPr>
            <p:ph type="ctrTitle"/>
          </p:nvPr>
        </p:nvSpPr>
        <p:spPr/>
        <p:txBody>
          <a:bodyPr/>
          <a:lstStyle/>
          <a:p>
            <a:r>
              <a:rPr lang="en-US" dirty="0"/>
              <a:t>Python</a:t>
            </a:r>
          </a:p>
        </p:txBody>
      </p:sp>
      <p:sp>
        <p:nvSpPr>
          <p:cNvPr id="3" name="Subtitle 2">
            <a:extLst>
              <a:ext uri="{FF2B5EF4-FFF2-40B4-BE49-F238E27FC236}">
                <a16:creationId xmlns:a16="http://schemas.microsoft.com/office/drawing/2014/main" id="{3D766791-3667-40B9-BE78-4207513557D9}"/>
              </a:ext>
            </a:extLst>
          </p:cNvPr>
          <p:cNvSpPr>
            <a:spLocks noGrp="1"/>
          </p:cNvSpPr>
          <p:nvPr>
            <p:ph type="subTitle" idx="1"/>
          </p:nvPr>
        </p:nvSpPr>
        <p:spPr/>
        <p:txBody>
          <a:bodyPr/>
          <a:lstStyle/>
          <a:p>
            <a:r>
              <a:rPr lang="en-US" dirty="0"/>
              <a:t>Week 0 – Day 2</a:t>
            </a:r>
          </a:p>
          <a:p>
            <a:r>
              <a:rPr lang="en-US" dirty="0"/>
              <a:t>CS-1064 Intro to Python</a:t>
            </a:r>
          </a:p>
        </p:txBody>
      </p:sp>
      <p:sp>
        <p:nvSpPr>
          <p:cNvPr id="4" name="TextBox 3">
            <a:extLst>
              <a:ext uri="{FF2B5EF4-FFF2-40B4-BE49-F238E27FC236}">
                <a16:creationId xmlns:a16="http://schemas.microsoft.com/office/drawing/2014/main" id="{AF66BC51-F074-4BE1-804E-2067EC111B6B}"/>
              </a:ext>
            </a:extLst>
          </p:cNvPr>
          <p:cNvSpPr txBox="1"/>
          <p:nvPr/>
        </p:nvSpPr>
        <p:spPr>
          <a:xfrm>
            <a:off x="667512" y="5426350"/>
            <a:ext cx="50479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n-ea"/>
                <a:cs typeface="+mn-cs"/>
              </a:rPr>
              <a:t>Dr. Panagiotis Apostolellis, Virginia Tech, Spring 2018</a:t>
            </a:r>
          </a:p>
        </p:txBody>
      </p:sp>
    </p:spTree>
    <p:extLst>
      <p:ext uri="{BB962C8B-B14F-4D97-AF65-F5344CB8AC3E}">
        <p14:creationId xmlns:p14="http://schemas.microsoft.com/office/powerpoint/2010/main" val="22093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82C9528F-903F-4F75-99E3-CC588843E0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spyder python icon">
            <a:extLst>
              <a:ext uri="{FF2B5EF4-FFF2-40B4-BE49-F238E27FC236}">
                <a16:creationId xmlns:a16="http://schemas.microsoft.com/office/drawing/2014/main" id="{A269505A-8136-4688-A2D8-ABB7A672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836" y="629265"/>
            <a:ext cx="5585271" cy="5585271"/>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BDD8B5-BFA6-475C-9CEE-7A1E4F65B59E}"/>
              </a:ext>
            </a:extLst>
          </p:cNvPr>
          <p:cNvSpPr>
            <a:spLocks noGrp="1"/>
          </p:cNvSpPr>
          <p:nvPr>
            <p:ph type="title"/>
          </p:nvPr>
        </p:nvSpPr>
        <p:spPr>
          <a:xfrm>
            <a:off x="8222955" y="770467"/>
            <a:ext cx="3467051" cy="3352800"/>
          </a:xfrm>
        </p:spPr>
        <p:txBody>
          <a:bodyPr vert="horz" lIns="91440" tIns="45720" rIns="91440" bIns="45720" rtlCol="0" anchor="b">
            <a:normAutofit/>
          </a:bodyPr>
          <a:lstStyle/>
          <a:p>
            <a:pPr>
              <a:lnSpc>
                <a:spcPct val="80000"/>
              </a:lnSpc>
            </a:pPr>
            <a:r>
              <a:rPr lang="en-US" sz="6000">
                <a:solidFill>
                  <a:srgbClr val="FFFFFF"/>
                </a:solidFill>
              </a:rPr>
              <a:t>Spyder</a:t>
            </a:r>
          </a:p>
        </p:txBody>
      </p:sp>
      <p:sp>
        <p:nvSpPr>
          <p:cNvPr id="3" name="Content Placeholder 2">
            <a:extLst>
              <a:ext uri="{FF2B5EF4-FFF2-40B4-BE49-F238E27FC236}">
                <a16:creationId xmlns:a16="http://schemas.microsoft.com/office/drawing/2014/main" id="{F8420FFD-78B3-47ED-AA40-91F220E07566}"/>
              </a:ext>
            </a:extLst>
          </p:cNvPr>
          <p:cNvSpPr>
            <a:spLocks noGrp="1"/>
          </p:cNvSpPr>
          <p:nvPr>
            <p:ph idx="1"/>
          </p:nvPr>
        </p:nvSpPr>
        <p:spPr>
          <a:xfrm>
            <a:off x="8286964" y="4206876"/>
            <a:ext cx="3403042" cy="1645920"/>
          </a:xfrm>
        </p:spPr>
        <p:txBody>
          <a:bodyPr vert="horz" lIns="91440" tIns="45720" rIns="91440" bIns="45720" rtlCol="0">
            <a:normAutofit/>
          </a:bodyPr>
          <a:lstStyle/>
          <a:p>
            <a:pPr marL="0" indent="0">
              <a:buNone/>
            </a:pPr>
            <a:r>
              <a:rPr lang="en-US" sz="2200" dirty="0">
                <a:solidFill>
                  <a:srgbClr val="FFFFFF"/>
                </a:solidFill>
                <a:latin typeface="+mj-lt"/>
              </a:rPr>
              <a:t>I promise I'm not making these names up!</a:t>
            </a:r>
          </a:p>
        </p:txBody>
      </p:sp>
    </p:spTree>
    <p:extLst>
      <p:ext uri="{BB962C8B-B14F-4D97-AF65-F5344CB8AC3E}">
        <p14:creationId xmlns:p14="http://schemas.microsoft.com/office/powerpoint/2010/main" val="78429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7CFAA6-1DBB-43B0-BD82-2FB83CF4E4A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81283-EF0F-4760-B3F0-23B6696C2355}"/>
              </a:ext>
            </a:extLst>
          </p:cNvPr>
          <p:cNvSpPr>
            <a:spLocks noGrp="1"/>
          </p:cNvSpPr>
          <p:nvPr>
            <p:ph type="title"/>
          </p:nvPr>
        </p:nvSpPr>
        <p:spPr>
          <a:xfrm>
            <a:off x="706298" y="639763"/>
            <a:ext cx="3997693" cy="5492750"/>
          </a:xfrm>
        </p:spPr>
        <p:txBody>
          <a:bodyPr>
            <a:normAutofit/>
          </a:bodyPr>
          <a:lstStyle/>
          <a:p>
            <a:r>
              <a:rPr lang="en-US" sz="6000">
                <a:solidFill>
                  <a:srgbClr val="FFFFFF"/>
                </a:solidFill>
              </a:rPr>
              <a:t>Programmer Text Editor</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275674050"/>
              </p:ext>
            </p:extLst>
          </p:nvPr>
        </p:nvGraphicFramePr>
        <p:xfrm>
          <a:off x="5288347" y="639763"/>
          <a:ext cx="6254724" cy="549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0D3CF1E-BA54-413E-B7AC-96F624D46C24}"/>
              </a:ext>
            </a:extLst>
          </p:cNvPr>
          <p:cNvSpPr txBox="1"/>
          <p:nvPr/>
        </p:nvSpPr>
        <p:spPr>
          <a:xfrm>
            <a:off x="5288347" y="5331759"/>
            <a:ext cx="6254724" cy="523220"/>
          </a:xfrm>
          <a:prstGeom prst="rect">
            <a:avLst/>
          </a:prstGeom>
          <a:noFill/>
        </p:spPr>
        <p:txBody>
          <a:bodyPr wrap="square" rtlCol="0">
            <a:spAutoFit/>
          </a:bodyPr>
          <a:lstStyle/>
          <a:p>
            <a:r>
              <a:rPr lang="en-US" sz="2800" dirty="0">
                <a:solidFill>
                  <a:schemeClr val="bg1"/>
                </a:solidFill>
              </a:rPr>
              <a:t>NOTE: Don’t use Word in this course!</a:t>
            </a:r>
          </a:p>
        </p:txBody>
      </p:sp>
      <p:sp>
        <p:nvSpPr>
          <p:cNvPr id="14" name="TextBox 13">
            <a:extLst>
              <a:ext uri="{FF2B5EF4-FFF2-40B4-BE49-F238E27FC236}">
                <a16:creationId xmlns:a16="http://schemas.microsoft.com/office/drawing/2014/main" id="{43FBDF88-2F43-4052-A0F2-980C277202FC}"/>
              </a:ext>
            </a:extLst>
          </p:cNvPr>
          <p:cNvSpPr txBox="1"/>
          <p:nvPr/>
        </p:nvSpPr>
        <p:spPr>
          <a:xfrm>
            <a:off x="5288347" y="1284195"/>
            <a:ext cx="6254724" cy="523220"/>
          </a:xfrm>
          <a:prstGeom prst="rect">
            <a:avLst/>
          </a:prstGeom>
          <a:noFill/>
        </p:spPr>
        <p:txBody>
          <a:bodyPr wrap="square" rtlCol="0">
            <a:spAutoFit/>
          </a:bodyPr>
          <a:lstStyle/>
          <a:p>
            <a:r>
              <a:rPr lang="en-US" sz="2800" dirty="0">
                <a:solidFill>
                  <a:schemeClr val="bg1"/>
                </a:solidFill>
              </a:rPr>
              <a:t>Suggested Tools:</a:t>
            </a:r>
          </a:p>
        </p:txBody>
      </p:sp>
    </p:spTree>
    <p:extLst>
      <p:ext uri="{BB962C8B-B14F-4D97-AF65-F5344CB8AC3E}">
        <p14:creationId xmlns:p14="http://schemas.microsoft.com/office/powerpoint/2010/main" val="306251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82C9528F-903F-4F75-99E3-CC588843E0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creenshot&#10;&#10;Description generated with high confidence">
            <a:extLst>
              <a:ext uri="{FF2B5EF4-FFF2-40B4-BE49-F238E27FC236}">
                <a16:creationId xmlns:a16="http://schemas.microsoft.com/office/drawing/2014/main" id="{82BE4F11-E588-4892-80F8-D12E567533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4" y="1542096"/>
            <a:ext cx="6266016" cy="3759609"/>
          </a:xfrm>
          <a:prstGeom prst="rect">
            <a:avLst/>
          </a:prstGeom>
        </p:spPr>
      </p:pic>
      <p:sp>
        <p:nvSpPr>
          <p:cNvPr id="2" name="Title 1">
            <a:extLst>
              <a:ext uri="{FF2B5EF4-FFF2-40B4-BE49-F238E27FC236}">
                <a16:creationId xmlns:a16="http://schemas.microsoft.com/office/drawing/2014/main" id="{F5CB74F3-7A9C-450B-BA31-EF4204C355C1}"/>
              </a:ext>
            </a:extLst>
          </p:cNvPr>
          <p:cNvSpPr>
            <a:spLocks noGrp="1"/>
          </p:cNvSpPr>
          <p:nvPr>
            <p:ph type="title"/>
          </p:nvPr>
        </p:nvSpPr>
        <p:spPr>
          <a:xfrm>
            <a:off x="8222955" y="770467"/>
            <a:ext cx="3467051" cy="3352800"/>
          </a:xfrm>
        </p:spPr>
        <p:txBody>
          <a:bodyPr vert="horz" lIns="91440" tIns="45720" rIns="91440" bIns="45720" rtlCol="0" anchor="b">
            <a:normAutofit/>
          </a:bodyPr>
          <a:lstStyle/>
          <a:p>
            <a:pPr>
              <a:lnSpc>
                <a:spcPct val="80000"/>
              </a:lnSpc>
            </a:pPr>
            <a:r>
              <a:rPr lang="en-US" sz="6000">
                <a:solidFill>
                  <a:srgbClr val="FFFFFF"/>
                </a:solidFill>
              </a:rPr>
              <a:t>BlockPy</a:t>
            </a:r>
          </a:p>
        </p:txBody>
      </p:sp>
    </p:spTree>
    <p:extLst>
      <p:ext uri="{BB962C8B-B14F-4D97-AF65-F5344CB8AC3E}">
        <p14:creationId xmlns:p14="http://schemas.microsoft.com/office/powerpoint/2010/main" val="1098860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any questions">
            <a:extLst>
              <a:ext uri="{FF2B5EF4-FFF2-40B4-BE49-F238E27FC236}">
                <a16:creationId xmlns:a16="http://schemas.microsoft.com/office/drawing/2014/main" id="{98EC6DEC-C986-40DC-90C4-5161769FAB8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509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5C3FE1E-0A7F-41BE-A568-1BF85E2E8D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5122" name="Picture 2" descr="Image result for programming lab">
            <a:extLst>
              <a:ext uri="{FF2B5EF4-FFF2-40B4-BE49-F238E27FC236}">
                <a16:creationId xmlns:a16="http://schemas.microsoft.com/office/drawing/2014/main" id="{1E82990A-A128-4FC0-BE05-1B330EA3C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20183"/>
            <a:ext cx="6720840" cy="5544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10F1A5-9A66-4BF6-B26F-5151B16FC289}"/>
              </a:ext>
            </a:extLst>
          </p:cNvPr>
          <p:cNvSpPr>
            <a:spLocks noGrp="1"/>
          </p:cNvSpPr>
          <p:nvPr>
            <p:ph type="title"/>
          </p:nvPr>
        </p:nvSpPr>
        <p:spPr>
          <a:xfrm>
            <a:off x="7197213" y="499533"/>
            <a:ext cx="4345858" cy="1658198"/>
          </a:xfrm>
        </p:spPr>
        <p:txBody>
          <a:bodyPr>
            <a:normAutofit/>
          </a:bodyPr>
          <a:lstStyle/>
          <a:p>
            <a:r>
              <a:rPr lang="en-US" sz="4800"/>
              <a:t>Lab Time</a:t>
            </a:r>
          </a:p>
        </p:txBody>
      </p:sp>
      <p:sp>
        <p:nvSpPr>
          <p:cNvPr id="3" name="Content Placeholder 2">
            <a:extLst>
              <a:ext uri="{FF2B5EF4-FFF2-40B4-BE49-F238E27FC236}">
                <a16:creationId xmlns:a16="http://schemas.microsoft.com/office/drawing/2014/main" id="{9D6E2508-33CF-4C0B-AB65-C4BA6765E3BA}"/>
              </a:ext>
            </a:extLst>
          </p:cNvPr>
          <p:cNvSpPr>
            <a:spLocks noGrp="1"/>
          </p:cNvSpPr>
          <p:nvPr>
            <p:ph idx="1"/>
          </p:nvPr>
        </p:nvSpPr>
        <p:spPr>
          <a:xfrm>
            <a:off x="7197213" y="2011679"/>
            <a:ext cx="4345858" cy="4254649"/>
          </a:xfrm>
        </p:spPr>
        <p:txBody>
          <a:bodyPr>
            <a:normAutofit/>
          </a:bodyPr>
          <a:lstStyle/>
          <a:p>
            <a:r>
              <a:rPr lang="en-US" b="1" dirty="0"/>
              <a:t>Work on class assignments</a:t>
            </a:r>
            <a:endParaRPr lang="en-US" dirty="0"/>
          </a:p>
          <a:p>
            <a:pPr lvl="1"/>
            <a:r>
              <a:rPr lang="en-US" dirty="0"/>
              <a:t>Finish as many problems as possible</a:t>
            </a:r>
          </a:p>
          <a:p>
            <a:pPr lvl="1"/>
            <a:r>
              <a:rPr lang="en-US" dirty="0"/>
              <a:t>Use instructor and TA’s time for assistance</a:t>
            </a:r>
          </a:p>
          <a:p>
            <a:pPr lvl="1"/>
            <a:endParaRPr lang="en-US" dirty="0"/>
          </a:p>
          <a:p>
            <a:r>
              <a:rPr lang="en-US" b="1" dirty="0"/>
              <a:t>IF YOU PLAN TO LEAVE</a:t>
            </a:r>
          </a:p>
          <a:p>
            <a:pPr lvl="1"/>
            <a:r>
              <a:rPr lang="en-US" dirty="0"/>
              <a:t>Make sure you inform me or the TAs</a:t>
            </a:r>
          </a:p>
          <a:p>
            <a:pPr lvl="1"/>
            <a:r>
              <a:rPr lang="en-US" dirty="0"/>
              <a:t>Show us your work progress</a:t>
            </a:r>
          </a:p>
        </p:txBody>
      </p:sp>
    </p:spTree>
    <p:extLst>
      <p:ext uri="{BB962C8B-B14F-4D97-AF65-F5344CB8AC3E}">
        <p14:creationId xmlns:p14="http://schemas.microsoft.com/office/powerpoint/2010/main" val="190522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C3FE1E-0A7F-41BE-A568-1BF85E2E8D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194FF-F464-4427-B064-D2936F5A14AC}"/>
              </a:ext>
            </a:extLst>
          </p:cNvPr>
          <p:cNvSpPr>
            <a:spLocks noGrp="1"/>
          </p:cNvSpPr>
          <p:nvPr>
            <p:ph type="title"/>
          </p:nvPr>
        </p:nvSpPr>
        <p:spPr>
          <a:xfrm>
            <a:off x="7197213" y="499533"/>
            <a:ext cx="4345858" cy="1658198"/>
          </a:xfrm>
        </p:spPr>
        <p:txBody>
          <a:bodyPr>
            <a:normAutofit/>
          </a:bodyPr>
          <a:lstStyle/>
          <a:p>
            <a:r>
              <a:rPr lang="en-US" sz="4800"/>
              <a:t>Notes</a:t>
            </a:r>
          </a:p>
        </p:txBody>
      </p:sp>
      <p:sp>
        <p:nvSpPr>
          <p:cNvPr id="3" name="Content Placeholder 2">
            <a:extLst>
              <a:ext uri="{FF2B5EF4-FFF2-40B4-BE49-F238E27FC236}">
                <a16:creationId xmlns:a16="http://schemas.microsoft.com/office/drawing/2014/main" id="{A3481277-9072-48FA-8ED4-1BF7576E635B}"/>
              </a:ext>
            </a:extLst>
          </p:cNvPr>
          <p:cNvSpPr>
            <a:spLocks noGrp="1"/>
          </p:cNvSpPr>
          <p:nvPr>
            <p:ph idx="1"/>
          </p:nvPr>
        </p:nvSpPr>
        <p:spPr>
          <a:xfrm>
            <a:off x="7197213" y="2011680"/>
            <a:ext cx="4345858" cy="3864732"/>
          </a:xfrm>
        </p:spPr>
        <p:txBody>
          <a:bodyPr>
            <a:normAutofit/>
          </a:bodyPr>
          <a:lstStyle/>
          <a:p>
            <a:r>
              <a:rPr lang="en-US" dirty="0"/>
              <a:t>GET YOUR </a:t>
            </a:r>
            <a:r>
              <a:rPr lang="en-US" dirty="0" err="1"/>
              <a:t>i</a:t>
            </a:r>
            <a:r>
              <a:rPr lang="en-US" dirty="0"/>
              <a:t>&gt;CLICKER – Need it by next Tuesday 1/23!</a:t>
            </a:r>
          </a:p>
          <a:p>
            <a:endParaRPr lang="en-US" dirty="0"/>
          </a:p>
          <a:p>
            <a:pPr marL="274320" indent="-274320">
              <a:buFont typeface="Arial" panose="020B0604020202020204" pitchFamily="34" charset="0"/>
              <a:buChar char="•"/>
            </a:pPr>
            <a:r>
              <a:rPr lang="en-US" dirty="0"/>
              <a:t>Used for the in-class quizzes (starting next week)</a:t>
            </a:r>
          </a:p>
          <a:p>
            <a:pPr marL="274320" indent="-274320">
              <a:buFont typeface="Arial" panose="020B0604020202020204" pitchFamily="34" charset="0"/>
              <a:buChar char="•"/>
            </a:pPr>
            <a:r>
              <a:rPr lang="en-US" dirty="0"/>
              <a:t>Register your device on Canvas</a:t>
            </a:r>
          </a:p>
          <a:p>
            <a:pPr marL="274320" indent="-274320">
              <a:buFont typeface="Arial" panose="020B0604020202020204" pitchFamily="34" charset="0"/>
              <a:buChar char="•"/>
            </a:pPr>
            <a:r>
              <a:rPr lang="en-US" dirty="0"/>
              <a:t>Can probably buy a used one for cheap.</a:t>
            </a:r>
          </a:p>
        </p:txBody>
      </p:sp>
      <p:pic>
        <p:nvPicPr>
          <p:cNvPr id="5" name="Picture 4">
            <a:extLst>
              <a:ext uri="{FF2B5EF4-FFF2-40B4-BE49-F238E27FC236}">
                <a16:creationId xmlns:a16="http://schemas.microsoft.com/office/drawing/2014/main" id="{B828B8CE-B12B-4B84-8ABF-4904A943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6780"/>
            <a:ext cx="6720840" cy="4317333"/>
          </a:xfrm>
          <a:prstGeom prst="rect">
            <a:avLst/>
          </a:prstGeom>
        </p:spPr>
      </p:pic>
      <p:pic>
        <p:nvPicPr>
          <p:cNvPr id="4" name="Picture 2" descr="Image result for iclicker">
            <a:extLst>
              <a:ext uri="{FF2B5EF4-FFF2-40B4-BE49-F238E27FC236}">
                <a16:creationId xmlns:a16="http://schemas.microsoft.com/office/drawing/2014/main" id="{5DE6D17C-F9BF-45E7-A173-AED679E70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211" y="4282888"/>
            <a:ext cx="2976246" cy="23952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90E84B5-4230-468F-9646-405B5AB5AD39}"/>
              </a:ext>
            </a:extLst>
          </p:cNvPr>
          <p:cNvSpPr/>
          <p:nvPr/>
        </p:nvSpPr>
        <p:spPr>
          <a:xfrm>
            <a:off x="1795183" y="1936377"/>
            <a:ext cx="665630" cy="24825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562D-F915-4A87-89DC-1C09A8242A89}"/>
              </a:ext>
            </a:extLst>
          </p:cNvPr>
          <p:cNvSpPr>
            <a:spLocks noGrp="1"/>
          </p:cNvSpPr>
          <p:nvPr>
            <p:ph type="title"/>
          </p:nvPr>
        </p:nvSpPr>
        <p:spPr/>
        <p:txBody>
          <a:bodyPr/>
          <a:lstStyle/>
          <a:p>
            <a:r>
              <a:rPr lang="en-US" dirty="0"/>
              <a:t>Programming...</a:t>
            </a:r>
          </a:p>
        </p:txBody>
      </p:sp>
      <p:sp>
        <p:nvSpPr>
          <p:cNvPr id="4" name="Title 1">
            <a:extLst>
              <a:ext uri="{FF2B5EF4-FFF2-40B4-BE49-F238E27FC236}">
                <a16:creationId xmlns:a16="http://schemas.microsoft.com/office/drawing/2014/main" id="{6342FFF1-0D91-4850-872B-C8774BB86BD7}"/>
              </a:ext>
            </a:extLst>
          </p:cNvPr>
          <p:cNvSpPr txBox="1">
            <a:spLocks/>
          </p:cNvSpPr>
          <p:nvPr/>
        </p:nvSpPr>
        <p:spPr>
          <a:xfrm>
            <a:off x="657224" y="5199802"/>
            <a:ext cx="1077277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dirty="0"/>
              <a:t>...makes the world go round!</a:t>
            </a:r>
          </a:p>
        </p:txBody>
      </p:sp>
      <p:pic>
        <p:nvPicPr>
          <p:cNvPr id="7" name="Picture 6" descr="Image result for internet of things">
            <a:extLst>
              <a:ext uri="{FF2B5EF4-FFF2-40B4-BE49-F238E27FC236}">
                <a16:creationId xmlns:a16="http://schemas.microsoft.com/office/drawing/2014/main" id="{C2EBFE78-8C6C-453B-8878-FE77AE57D6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434" r="16484"/>
          <a:stretch/>
        </p:blipFill>
        <p:spPr bwMode="auto">
          <a:xfrm>
            <a:off x="9510545" y="2739143"/>
            <a:ext cx="1429379" cy="1153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AD8F4B3-53FA-484F-A8CF-119FEE1F39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202" y="963067"/>
            <a:ext cx="1717651" cy="134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3DE15B4B-A83A-4F4E-93CF-F5FA50F476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33893" y="954974"/>
            <a:ext cx="1043950" cy="95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5617AA5B-7F31-41F9-BCC1-8808CDEE7CD7}"/>
              </a:ext>
            </a:extLst>
          </p:cNvPr>
          <p:cNvPicPr>
            <a:picLocks noChangeAspect="1"/>
          </p:cNvPicPr>
          <p:nvPr/>
        </p:nvPicPr>
        <p:blipFill>
          <a:blip r:embed="rId6">
            <a:extLst>
              <a:ext uri="{28A0092B-C50C-407E-A947-70E740481C1C}">
                <a14:useLocalDpi xmlns:a14="http://schemas.microsoft.com/office/drawing/2010/main" val="0"/>
              </a:ext>
            </a:extLst>
          </a:blip>
          <a:srcRect l="3410" t="3847" r="55681" b="5621"/>
          <a:stretch>
            <a:fillRect/>
          </a:stretch>
        </p:blipFill>
        <p:spPr bwMode="auto">
          <a:xfrm>
            <a:off x="6931531" y="963067"/>
            <a:ext cx="120015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78DB2F09-2B72-4D0C-B5EC-EE04978E129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082"/>
          <a:stretch/>
        </p:blipFill>
        <p:spPr bwMode="auto">
          <a:xfrm>
            <a:off x="10310097" y="1033799"/>
            <a:ext cx="1224679" cy="85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1BFAE1E-0763-432B-B787-3846A9F0472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44390" y="2764290"/>
            <a:ext cx="1622775" cy="110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9CFF4E8C-00A6-43A1-99D7-EA27BD57925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67166" y="2700153"/>
            <a:ext cx="1464516" cy="116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F3B1FFCA-7864-4364-A75F-64C2216B677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33893" y="3429000"/>
            <a:ext cx="1224164" cy="183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 result for amazon echo">
            <a:extLst>
              <a:ext uri="{FF2B5EF4-FFF2-40B4-BE49-F238E27FC236}">
                <a16:creationId xmlns:a16="http://schemas.microsoft.com/office/drawing/2014/main" id="{45E8C639-CF44-4A48-98E3-56E9CB5A57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28226"/>
          <a:stretch/>
        </p:blipFill>
        <p:spPr bwMode="auto">
          <a:xfrm>
            <a:off x="10083117" y="2785304"/>
            <a:ext cx="1451659" cy="143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lf-driving car">
            <a:extLst>
              <a:ext uri="{FF2B5EF4-FFF2-40B4-BE49-F238E27FC236}">
                <a16:creationId xmlns:a16="http://schemas.microsoft.com/office/drawing/2014/main" id="{72004ADD-207F-4F7C-9842-59325BA36A6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10545" y="4213041"/>
            <a:ext cx="1885950" cy="10425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ipods">
            <a:extLst>
              <a:ext uri="{FF2B5EF4-FFF2-40B4-BE49-F238E27FC236}">
                <a16:creationId xmlns:a16="http://schemas.microsoft.com/office/drawing/2014/main" id="{42D0A7FE-7A40-43C4-AE9F-8C1147B16315}"/>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6120" r="15602" b="5598"/>
          <a:stretch/>
        </p:blipFill>
        <p:spPr bwMode="auto">
          <a:xfrm>
            <a:off x="6274657" y="3932560"/>
            <a:ext cx="1701142" cy="13229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F94D6CD-177B-40D8-A005-51A58252239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7077"/>
          <a:stretch/>
        </p:blipFill>
        <p:spPr bwMode="auto">
          <a:xfrm>
            <a:off x="5022370" y="4024617"/>
            <a:ext cx="1585130" cy="96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Image result for zx spectrum">
            <a:extLst>
              <a:ext uri="{FF2B5EF4-FFF2-40B4-BE49-F238E27FC236}">
                <a16:creationId xmlns:a16="http://schemas.microsoft.com/office/drawing/2014/main" id="{DC3474BB-9B01-4F23-9E97-643A2C4511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34103" y="1995405"/>
            <a:ext cx="1468442" cy="6744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mac classic">
            <a:extLst>
              <a:ext uri="{FF2B5EF4-FFF2-40B4-BE49-F238E27FC236}">
                <a16:creationId xmlns:a16="http://schemas.microsoft.com/office/drawing/2014/main" id="{88E54D2C-146D-4134-8089-7064444B8E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75227" y="951261"/>
            <a:ext cx="1048272" cy="9434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dell desktop">
            <a:extLst>
              <a:ext uri="{FF2B5EF4-FFF2-40B4-BE49-F238E27FC236}">
                <a16:creationId xmlns:a16="http://schemas.microsoft.com/office/drawing/2014/main" id="{29EFCB3E-0AB2-4138-B92F-02663512E6E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4968" y="1873908"/>
            <a:ext cx="1329808" cy="8319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rogramming">
            <a:extLst>
              <a:ext uri="{FF2B5EF4-FFF2-40B4-BE49-F238E27FC236}">
                <a16:creationId xmlns:a16="http://schemas.microsoft.com/office/drawing/2014/main" id="{303F7C6F-5898-4036-B633-CD5A916E17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386" y="2107231"/>
            <a:ext cx="4473722" cy="29824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91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ython">
            <a:extLst>
              <a:ext uri="{FF2B5EF4-FFF2-40B4-BE49-F238E27FC236}">
                <a16:creationId xmlns:a16="http://schemas.microsoft.com/office/drawing/2014/main" id="{3E7ACF37-9A02-4323-A3BD-2E1E5BF59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5457" y="640080"/>
            <a:ext cx="10674776" cy="3602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0C4E1-2FF0-4C33-AD48-6D5DC477B7B6}"/>
              </a:ext>
            </a:extLst>
          </p:cNvPr>
          <p:cNvSpPr>
            <a:spLocks noGrp="1"/>
          </p:cNvSpPr>
          <p:nvPr>
            <p:ph type="ctrTitle"/>
          </p:nvPr>
        </p:nvSpPr>
        <p:spPr>
          <a:xfrm>
            <a:off x="581695" y="2686673"/>
            <a:ext cx="10782300" cy="3352800"/>
          </a:xfrm>
        </p:spPr>
        <p:txBody>
          <a:bodyPr vert="horz" lIns="91440" tIns="45720" rIns="91440" bIns="45720" rtlCol="0" anchor="b">
            <a:normAutofit/>
          </a:bodyPr>
          <a:lstStyle/>
          <a:p>
            <a:pPr algn="ctr">
              <a:lnSpc>
                <a:spcPct val="80000"/>
              </a:lnSpc>
            </a:pPr>
            <a:r>
              <a:rPr lang="en-US" sz="6200" dirty="0">
                <a:solidFill>
                  <a:srgbClr val="FFFFFF"/>
                </a:solidFill>
              </a:rPr>
              <a:t>Intro to Programming in Python</a:t>
            </a:r>
          </a:p>
        </p:txBody>
      </p:sp>
      <p:sp>
        <p:nvSpPr>
          <p:cNvPr id="3" name="Subtitle 2">
            <a:extLst>
              <a:ext uri="{FF2B5EF4-FFF2-40B4-BE49-F238E27FC236}">
                <a16:creationId xmlns:a16="http://schemas.microsoft.com/office/drawing/2014/main" id="{7AC742B1-43BA-454E-936A-646C593FB4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0230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3B36B60-731F-409B-A240-BBF521AB74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2" descr="Image result for programming">
            <a:extLst>
              <a:ext uri="{FF2B5EF4-FFF2-40B4-BE49-F238E27FC236}">
                <a16:creationId xmlns:a16="http://schemas.microsoft.com/office/drawing/2014/main" id="{975271F7-7F38-4967-A6F0-571D8B07144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558"/>
          <a:stretch/>
        </p:blipFill>
        <p:spPr bwMode="auto">
          <a:xfrm>
            <a:off x="5448447" y="26894"/>
            <a:ext cx="6263941" cy="32716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A4CCE5-8C55-4B85-BB5B-B025B09573E2}"/>
              </a:ext>
            </a:extLst>
          </p:cNvPr>
          <p:cNvSpPr>
            <a:spLocks noGrp="1"/>
          </p:cNvSpPr>
          <p:nvPr>
            <p:ph type="title"/>
          </p:nvPr>
        </p:nvSpPr>
        <p:spPr>
          <a:xfrm>
            <a:off x="603504" y="770467"/>
            <a:ext cx="3467051" cy="3352800"/>
          </a:xfrm>
        </p:spPr>
        <p:txBody>
          <a:bodyPr vert="horz" lIns="91440" tIns="45720" rIns="91440" bIns="45720" rtlCol="0" anchor="b">
            <a:normAutofit/>
          </a:bodyPr>
          <a:lstStyle/>
          <a:p>
            <a:pPr>
              <a:lnSpc>
                <a:spcPct val="80000"/>
              </a:lnSpc>
            </a:pPr>
            <a:r>
              <a:rPr lang="en-US" sz="6000">
                <a:solidFill>
                  <a:srgbClr val="FFFFFF"/>
                </a:solidFill>
              </a:rPr>
              <a:t>Why Python and not…</a:t>
            </a:r>
          </a:p>
        </p:txBody>
      </p:sp>
      <p:pic>
        <p:nvPicPr>
          <p:cNvPr id="5" name="Picture 4" descr="Image result for programming">
            <a:extLst>
              <a:ext uri="{FF2B5EF4-FFF2-40B4-BE49-F238E27FC236}">
                <a16:creationId xmlns:a16="http://schemas.microsoft.com/office/drawing/2014/main" id="{05F63EBA-FF27-4C87-99CB-4A6333279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752" y="3079376"/>
            <a:ext cx="7557248" cy="3778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9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guido van rossum">
            <a:extLst>
              <a:ext uri="{FF2B5EF4-FFF2-40B4-BE49-F238E27FC236}">
                <a16:creationId xmlns:a16="http://schemas.microsoft.com/office/drawing/2014/main" id="{15CD763A-1B90-41CA-8727-8D4E6EB9F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6" r="7566"/>
          <a:stretch/>
        </p:blipFill>
        <p:spPr bwMode="auto">
          <a:xfrm>
            <a:off x="20" y="10"/>
            <a:ext cx="4077443" cy="686440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F083E9-77EE-4DAF-B7DE-8BD34E73006A}"/>
              </a:ext>
            </a:extLst>
          </p:cNvPr>
          <p:cNvSpPr>
            <a:spLocks noGrp="1"/>
          </p:cNvSpPr>
          <p:nvPr>
            <p:ph type="title"/>
          </p:nvPr>
        </p:nvSpPr>
        <p:spPr>
          <a:xfrm>
            <a:off x="4683125" y="499533"/>
            <a:ext cx="6562726" cy="1658198"/>
          </a:xfrm>
        </p:spPr>
        <p:txBody>
          <a:bodyPr>
            <a:normAutofit/>
          </a:bodyPr>
          <a:lstStyle/>
          <a:p>
            <a:r>
              <a:rPr lang="en-US" dirty="0"/>
              <a:t>Why named "Python"?</a:t>
            </a:r>
          </a:p>
        </p:txBody>
      </p:sp>
      <p:pic>
        <p:nvPicPr>
          <p:cNvPr id="5" name="Picture 4" descr="A close up of a logo&#10;&#10;Description generated with high confidence">
            <a:extLst>
              <a:ext uri="{FF2B5EF4-FFF2-40B4-BE49-F238E27FC236}">
                <a16:creationId xmlns:a16="http://schemas.microsoft.com/office/drawing/2014/main" id="{0AB2A721-2995-4D92-9153-45149434D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180" y="1802140"/>
            <a:ext cx="2458298" cy="2393776"/>
          </a:xfrm>
          <a:prstGeom prst="rect">
            <a:avLst/>
          </a:prstGeom>
        </p:spPr>
      </p:pic>
      <p:pic>
        <p:nvPicPr>
          <p:cNvPr id="6" name="Picture 4" descr="Image result for monty python's flying circus">
            <a:extLst>
              <a:ext uri="{FF2B5EF4-FFF2-40B4-BE49-F238E27FC236}">
                <a16:creationId xmlns:a16="http://schemas.microsoft.com/office/drawing/2014/main" id="{0498D08F-A4EA-4970-9873-7F0990048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485" y="4906989"/>
            <a:ext cx="7219950" cy="133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0A9A5A9-A464-4C19-90CA-3F3B1BDEF94B}"/>
              </a:ext>
            </a:extLst>
          </p:cNvPr>
          <p:cNvCxnSpPr>
            <a:cxnSpLocks/>
          </p:cNvCxnSpPr>
          <p:nvPr/>
        </p:nvCxnSpPr>
        <p:spPr>
          <a:xfrm>
            <a:off x="6727981" y="2195218"/>
            <a:ext cx="2949678" cy="1810813"/>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5694AEA7-0B97-40CE-8926-2E301C3004FD}"/>
              </a:ext>
            </a:extLst>
          </p:cNvPr>
          <p:cNvCxnSpPr>
            <a:cxnSpLocks/>
          </p:cNvCxnSpPr>
          <p:nvPr/>
        </p:nvCxnSpPr>
        <p:spPr>
          <a:xfrm flipH="1">
            <a:off x="6806409" y="2157731"/>
            <a:ext cx="2774620" cy="1947491"/>
          </a:xfrm>
          <a:prstGeom prst="line">
            <a:avLst/>
          </a:prstGeom>
          <a:ln w="762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7656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82C9528F-903F-4F75-99E3-CC588843E0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result for anaconda python">
            <a:extLst>
              <a:ext uri="{FF2B5EF4-FFF2-40B4-BE49-F238E27FC236}">
                <a16:creationId xmlns:a16="http://schemas.microsoft.com/office/drawing/2014/main" id="{753EC8DB-1FA0-4D38-98D5-2CAD6052D8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3464" y="1855396"/>
            <a:ext cx="6266016" cy="3133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42AED-E97D-422E-BBEF-65C309BCB01D}"/>
              </a:ext>
            </a:extLst>
          </p:cNvPr>
          <p:cNvSpPr>
            <a:spLocks noGrp="1"/>
          </p:cNvSpPr>
          <p:nvPr>
            <p:ph type="title"/>
          </p:nvPr>
        </p:nvSpPr>
        <p:spPr>
          <a:xfrm>
            <a:off x="8222955" y="770467"/>
            <a:ext cx="3467051" cy="3352800"/>
          </a:xfrm>
        </p:spPr>
        <p:txBody>
          <a:bodyPr vert="horz" lIns="91440" tIns="45720" rIns="91440" bIns="45720" rtlCol="0" anchor="b">
            <a:normAutofit/>
          </a:bodyPr>
          <a:lstStyle/>
          <a:p>
            <a:pPr>
              <a:lnSpc>
                <a:spcPct val="80000"/>
              </a:lnSpc>
            </a:pPr>
            <a:r>
              <a:rPr lang="en-US" sz="6000">
                <a:solidFill>
                  <a:srgbClr val="FFFFFF"/>
                </a:solidFill>
              </a:rPr>
              <a:t>What is Anaconda?</a:t>
            </a:r>
          </a:p>
        </p:txBody>
      </p:sp>
    </p:spTree>
    <p:extLst>
      <p:ext uri="{BB962C8B-B14F-4D97-AF65-F5344CB8AC3E}">
        <p14:creationId xmlns:p14="http://schemas.microsoft.com/office/powerpoint/2010/main" val="304257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976C13-68E6-4E25-B13E-FC3A2D3F66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DD8F1FFB-5F90-4FEF-9CD9-AFBD5DE6B9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B43FA47-BA5F-408C-A681-89DC58E9E2A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3840" y="2071116"/>
            <a:ext cx="0" cy="2715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ADD278-FF34-4F4B-AAAD-C434B0166568}"/>
              </a:ext>
            </a:extLst>
          </p:cNvPr>
          <p:cNvSpPr>
            <a:spLocks noGrp="1"/>
          </p:cNvSpPr>
          <p:nvPr>
            <p:ph type="title"/>
          </p:nvPr>
        </p:nvSpPr>
        <p:spPr>
          <a:xfrm>
            <a:off x="4534746" y="965200"/>
            <a:ext cx="6851057" cy="4911211"/>
          </a:xfrm>
        </p:spPr>
        <p:txBody>
          <a:bodyPr vert="horz" lIns="91440" tIns="45720" rIns="91440" bIns="45720" rtlCol="0" anchor="ctr">
            <a:normAutofit/>
          </a:bodyPr>
          <a:lstStyle/>
          <a:p>
            <a:pPr>
              <a:lnSpc>
                <a:spcPct val="80000"/>
              </a:lnSpc>
            </a:pPr>
            <a:r>
              <a:rPr lang="en-US" sz="8000">
                <a:solidFill>
                  <a:schemeClr val="tx1"/>
                </a:solidFill>
              </a:rPr>
              <a:t>Installing Anaconda</a:t>
            </a:r>
          </a:p>
        </p:txBody>
      </p:sp>
      <p:sp>
        <p:nvSpPr>
          <p:cNvPr id="3" name="Content Placeholder 2">
            <a:extLst>
              <a:ext uri="{FF2B5EF4-FFF2-40B4-BE49-F238E27FC236}">
                <a16:creationId xmlns:a16="http://schemas.microsoft.com/office/drawing/2014/main" id="{24AD403D-0E02-4B9E-B8D0-9487DA414FB3}"/>
              </a:ext>
            </a:extLst>
          </p:cNvPr>
          <p:cNvSpPr>
            <a:spLocks noGrp="1"/>
          </p:cNvSpPr>
          <p:nvPr>
            <p:ph idx="1"/>
          </p:nvPr>
        </p:nvSpPr>
        <p:spPr>
          <a:xfrm>
            <a:off x="642621" y="965199"/>
            <a:ext cx="2925062" cy="4911211"/>
          </a:xfrm>
        </p:spPr>
        <p:txBody>
          <a:bodyPr vert="horz" lIns="91440" tIns="45720" rIns="91440" bIns="45720" rtlCol="0" anchor="ctr">
            <a:normAutofit/>
          </a:bodyPr>
          <a:lstStyle/>
          <a:p>
            <a:pPr marL="0" indent="0" algn="r">
              <a:buNone/>
            </a:pPr>
            <a:r>
              <a:rPr lang="en-US" sz="3200">
                <a:solidFill>
                  <a:schemeClr val="tx1"/>
                </a:solidFill>
                <a:latin typeface="+mj-lt"/>
              </a:rPr>
              <a:t>Do it in-class, NOW!</a:t>
            </a:r>
          </a:p>
        </p:txBody>
      </p:sp>
    </p:spTree>
    <p:extLst>
      <p:ext uri="{BB962C8B-B14F-4D97-AF65-F5344CB8AC3E}">
        <p14:creationId xmlns:p14="http://schemas.microsoft.com/office/powerpoint/2010/main" val="5563657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976C13-68E6-4E25-B13E-FC3A2D3F66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DD8F1FFB-5F90-4FEF-9CD9-AFBD5DE6B9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B43FA47-BA5F-408C-A681-89DC58E9E2A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3840" y="2071116"/>
            <a:ext cx="0" cy="2715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6AD7D1-7B4B-40A2-BBB8-EE12F25B1FFC}"/>
              </a:ext>
            </a:extLst>
          </p:cNvPr>
          <p:cNvSpPr>
            <a:spLocks noGrp="1"/>
          </p:cNvSpPr>
          <p:nvPr>
            <p:ph type="title"/>
          </p:nvPr>
        </p:nvSpPr>
        <p:spPr>
          <a:xfrm>
            <a:off x="4534746" y="965200"/>
            <a:ext cx="6851057" cy="4911211"/>
          </a:xfrm>
        </p:spPr>
        <p:txBody>
          <a:bodyPr vert="horz" lIns="91440" tIns="45720" rIns="91440" bIns="45720" rtlCol="0" anchor="ctr">
            <a:normAutofit/>
          </a:bodyPr>
          <a:lstStyle/>
          <a:p>
            <a:pPr>
              <a:lnSpc>
                <a:spcPct val="80000"/>
              </a:lnSpc>
            </a:pPr>
            <a:r>
              <a:rPr lang="en-US" sz="8000">
                <a:solidFill>
                  <a:schemeClr val="tx1"/>
                </a:solidFill>
              </a:rPr>
              <a:t>IPython</a:t>
            </a:r>
          </a:p>
        </p:txBody>
      </p:sp>
      <p:sp>
        <p:nvSpPr>
          <p:cNvPr id="3" name="Content Placeholder 2">
            <a:extLst>
              <a:ext uri="{FF2B5EF4-FFF2-40B4-BE49-F238E27FC236}">
                <a16:creationId xmlns:a16="http://schemas.microsoft.com/office/drawing/2014/main" id="{29B3D351-4BED-405A-9470-4040186F9E4F}"/>
              </a:ext>
            </a:extLst>
          </p:cNvPr>
          <p:cNvSpPr>
            <a:spLocks noGrp="1"/>
          </p:cNvSpPr>
          <p:nvPr>
            <p:ph idx="1"/>
          </p:nvPr>
        </p:nvSpPr>
        <p:spPr>
          <a:xfrm>
            <a:off x="642621" y="965199"/>
            <a:ext cx="2925062" cy="4911211"/>
          </a:xfrm>
        </p:spPr>
        <p:txBody>
          <a:bodyPr vert="horz" lIns="91440" tIns="45720" rIns="91440" bIns="45720" rtlCol="0" anchor="ctr">
            <a:normAutofit/>
          </a:bodyPr>
          <a:lstStyle/>
          <a:p>
            <a:pPr marL="0" indent="0" algn="r">
              <a:buNone/>
            </a:pPr>
            <a:r>
              <a:rPr lang="en-US" sz="3200">
                <a:solidFill>
                  <a:schemeClr val="tx1"/>
                </a:solidFill>
                <a:latin typeface="+mj-lt"/>
              </a:rPr>
              <a:t>Don’t use Word in this course!</a:t>
            </a:r>
          </a:p>
        </p:txBody>
      </p:sp>
    </p:spTree>
    <p:extLst>
      <p:ext uri="{BB962C8B-B14F-4D97-AF65-F5344CB8AC3E}">
        <p14:creationId xmlns:p14="http://schemas.microsoft.com/office/powerpoint/2010/main" val="153295627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1_Metropolita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3035</TotalTime>
  <Words>962</Words>
  <Application>Microsoft Office PowerPoint</Application>
  <PresentationFormat>Widescreen</PresentationFormat>
  <Paragraphs>91</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Courier New</vt:lpstr>
      <vt:lpstr>Wingdings</vt:lpstr>
      <vt:lpstr>Metropolitan</vt:lpstr>
      <vt:lpstr>1_Metropolitan</vt:lpstr>
      <vt:lpstr>Python</vt:lpstr>
      <vt:lpstr>Notes</vt:lpstr>
      <vt:lpstr>Programming...</vt:lpstr>
      <vt:lpstr>Intro to Programming in Python</vt:lpstr>
      <vt:lpstr>Why Python and not…</vt:lpstr>
      <vt:lpstr>Why named "Python"?</vt:lpstr>
      <vt:lpstr>What is Anaconda?</vt:lpstr>
      <vt:lpstr>Installing Anaconda</vt:lpstr>
      <vt:lpstr>IPython</vt:lpstr>
      <vt:lpstr>Spyder</vt:lpstr>
      <vt:lpstr>Programmer Text Editor</vt:lpstr>
      <vt:lpstr>BlockPy</vt:lpstr>
      <vt:lpstr>PowerPoint Presentation</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Panagiotis Apostolellis</cp:lastModifiedBy>
  <cp:revision>74</cp:revision>
  <dcterms:created xsi:type="dcterms:W3CDTF">2017-08-24T16:45:08Z</dcterms:created>
  <dcterms:modified xsi:type="dcterms:W3CDTF">2018-01-18T15:47:10Z</dcterms:modified>
</cp:coreProperties>
</file>